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06" r:id="rId4"/>
    <p:sldId id="307" r:id="rId5"/>
    <p:sldId id="290" r:id="rId6"/>
    <p:sldId id="279" r:id="rId7"/>
    <p:sldId id="270" r:id="rId8"/>
    <p:sldId id="266" r:id="rId9"/>
    <p:sldId id="274" r:id="rId10"/>
    <p:sldId id="275" r:id="rId11"/>
    <p:sldId id="278" r:id="rId12"/>
    <p:sldId id="267" r:id="rId13"/>
    <p:sldId id="269" r:id="rId14"/>
    <p:sldId id="273" r:id="rId15"/>
    <p:sldId id="268" r:id="rId16"/>
    <p:sldId id="271" r:id="rId17"/>
    <p:sldId id="276" r:id="rId18"/>
    <p:sldId id="277" r:id="rId19"/>
    <p:sldId id="308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88" r:id="rId28"/>
    <p:sldId id="303" r:id="rId29"/>
    <p:sldId id="289" r:id="rId30"/>
    <p:sldId id="291" r:id="rId31"/>
    <p:sldId id="296" r:id="rId32"/>
    <p:sldId id="309" r:id="rId33"/>
    <p:sldId id="310" r:id="rId34"/>
    <p:sldId id="292" r:id="rId35"/>
    <p:sldId id="293" r:id="rId36"/>
    <p:sldId id="294" r:id="rId37"/>
    <p:sldId id="295" r:id="rId38"/>
    <p:sldId id="304" r:id="rId39"/>
    <p:sldId id="298" r:id="rId40"/>
    <p:sldId id="299" r:id="rId41"/>
    <p:sldId id="300" r:id="rId42"/>
    <p:sldId id="259" r:id="rId43"/>
    <p:sldId id="262" r:id="rId44"/>
    <p:sldId id="264" r:id="rId45"/>
    <p:sldId id="265" r:id="rId46"/>
    <p:sldId id="301" r:id="rId47"/>
    <p:sldId id="311" r:id="rId48"/>
    <p:sldId id="312" r:id="rId49"/>
    <p:sldId id="313" r:id="rId50"/>
    <p:sldId id="314" r:id="rId51"/>
    <p:sldId id="315" r:id="rId5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3.sv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1.svg"/><Relationship Id="rId5" Type="http://schemas.openxmlformats.org/officeDocument/2006/relationships/image" Target="../media/image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3.sv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1.svg"/><Relationship Id="rId5" Type="http://schemas.openxmlformats.org/officeDocument/2006/relationships/image" Target="../media/image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77CA07-06AE-4546-AD47-641197194DC8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C3D7703-AA23-4909-91F6-468DCE5B643B}">
      <dgm:prSet/>
      <dgm:spPr/>
      <dgm:t>
        <a:bodyPr/>
        <a:lstStyle/>
        <a:p>
          <a:r>
            <a:rPr lang="pl-PL"/>
            <a:t>Gniew u małych dzieci jest naturalną reakcją na niezaspokojone potrzeby, takie jak głód, zmęczenie czy brak uwagi.</a:t>
          </a:r>
          <a:endParaRPr lang="en-US"/>
        </a:p>
      </dgm:t>
    </dgm:pt>
    <dgm:pt modelId="{329AC40B-C668-4234-95B0-43FA8A1919AD}" type="parTrans" cxnId="{D51FCD48-BDCF-4C6A-AA08-38F91C7184E9}">
      <dgm:prSet/>
      <dgm:spPr/>
      <dgm:t>
        <a:bodyPr/>
        <a:lstStyle/>
        <a:p>
          <a:endParaRPr lang="en-US"/>
        </a:p>
      </dgm:t>
    </dgm:pt>
    <dgm:pt modelId="{2C87837A-673B-4C9B-853F-15867DDF8040}" type="sibTrans" cxnId="{D51FCD48-BDCF-4C6A-AA08-38F91C7184E9}">
      <dgm:prSet/>
      <dgm:spPr/>
      <dgm:t>
        <a:bodyPr/>
        <a:lstStyle/>
        <a:p>
          <a:endParaRPr lang="en-US"/>
        </a:p>
      </dgm:t>
    </dgm:pt>
    <dgm:pt modelId="{BDA73834-6708-4487-92C6-49E0C88FC690}">
      <dgm:prSet/>
      <dgm:spPr/>
      <dgm:t>
        <a:bodyPr/>
        <a:lstStyle/>
        <a:p>
          <a:r>
            <a:rPr lang="pl-PL"/>
            <a:t>W pierwszych miesiącach życia niemowlę nie odczuwa gniewu świadomie, lecz reaguje na dyskomfort poprzez płacz i ruchy ciała.</a:t>
          </a:r>
          <a:endParaRPr lang="en-US"/>
        </a:p>
      </dgm:t>
    </dgm:pt>
    <dgm:pt modelId="{74498D51-E9C2-448C-9C54-0D5F45DB3A63}" type="parTrans" cxnId="{ACD10B16-BF53-498D-BE6A-DF372959E1E6}">
      <dgm:prSet/>
      <dgm:spPr/>
      <dgm:t>
        <a:bodyPr/>
        <a:lstStyle/>
        <a:p>
          <a:endParaRPr lang="en-US"/>
        </a:p>
      </dgm:t>
    </dgm:pt>
    <dgm:pt modelId="{CF94F22D-B5EC-4ABD-9F2B-7DE72ADFB81A}" type="sibTrans" cxnId="{ACD10B16-BF53-498D-BE6A-DF372959E1E6}">
      <dgm:prSet/>
      <dgm:spPr/>
      <dgm:t>
        <a:bodyPr/>
        <a:lstStyle/>
        <a:p>
          <a:endParaRPr lang="en-US"/>
        </a:p>
      </dgm:t>
    </dgm:pt>
    <dgm:pt modelId="{0B29F18F-153C-40B5-A4FF-49C4D2981A5C}">
      <dgm:prSet/>
      <dgm:spPr/>
      <dgm:t>
        <a:bodyPr/>
        <a:lstStyle/>
        <a:p>
          <a:r>
            <a:rPr lang="pl-PL"/>
            <a:t>Z czasem rozwijają się u dziecka zdolności poznawcze i emocjonalne, co pozwala mu lepiej rozpoznawać swoje emocje.</a:t>
          </a:r>
          <a:endParaRPr lang="en-US"/>
        </a:p>
      </dgm:t>
    </dgm:pt>
    <dgm:pt modelId="{2139F8D1-E88B-4E10-8B3E-40CEF1C4F026}" type="parTrans" cxnId="{13252F32-96FD-4AAB-9B59-6CFF5ACA6CA7}">
      <dgm:prSet/>
      <dgm:spPr/>
      <dgm:t>
        <a:bodyPr/>
        <a:lstStyle/>
        <a:p>
          <a:endParaRPr lang="en-US"/>
        </a:p>
      </dgm:t>
    </dgm:pt>
    <dgm:pt modelId="{7664E074-30F7-43AD-8BDA-65135C221A27}" type="sibTrans" cxnId="{13252F32-96FD-4AAB-9B59-6CFF5ACA6CA7}">
      <dgm:prSet/>
      <dgm:spPr/>
      <dgm:t>
        <a:bodyPr/>
        <a:lstStyle/>
        <a:p>
          <a:endParaRPr lang="en-US"/>
        </a:p>
      </dgm:t>
    </dgm:pt>
    <dgm:pt modelId="{62DA32D2-2C04-4BEC-8337-E175558BF474}">
      <dgm:prSet/>
      <dgm:spPr/>
      <dgm:t>
        <a:bodyPr/>
        <a:lstStyle/>
        <a:p>
          <a:r>
            <a:rPr lang="pl-PL"/>
            <a:t>Gniew staje się bardziej widoczny, np. przez celowe rzucanie przedmiotów lub wyrażanie frustracji mimiką.</a:t>
          </a:r>
          <a:endParaRPr lang="en-US"/>
        </a:p>
      </dgm:t>
    </dgm:pt>
    <dgm:pt modelId="{7DACF83F-CAE1-482D-BFBD-1677E9E30582}" type="parTrans" cxnId="{D6E61DE1-0091-4874-B203-ABB149A3C073}">
      <dgm:prSet/>
      <dgm:spPr/>
      <dgm:t>
        <a:bodyPr/>
        <a:lstStyle/>
        <a:p>
          <a:endParaRPr lang="en-US"/>
        </a:p>
      </dgm:t>
    </dgm:pt>
    <dgm:pt modelId="{347C0568-8225-46DF-BE06-3AFA96D574E0}" type="sibTrans" cxnId="{D6E61DE1-0091-4874-B203-ABB149A3C073}">
      <dgm:prSet/>
      <dgm:spPr/>
      <dgm:t>
        <a:bodyPr/>
        <a:lstStyle/>
        <a:p>
          <a:endParaRPr lang="en-US"/>
        </a:p>
      </dgm:t>
    </dgm:pt>
    <dgm:pt modelId="{205F59B1-CAD6-4664-894F-2B81DA15C9C8}">
      <dgm:prSet/>
      <dgm:spPr/>
      <dgm:t>
        <a:bodyPr/>
        <a:lstStyle/>
        <a:p>
          <a:r>
            <a:rPr lang="pl-PL" dirty="0"/>
            <a:t>Te reakcje uczą dziecko komunikacji i interakcji z otoczeniem, co jest istotne dla jego rozwoju emocjonalnego.</a:t>
          </a:r>
          <a:endParaRPr lang="en-US" dirty="0"/>
        </a:p>
      </dgm:t>
    </dgm:pt>
    <dgm:pt modelId="{18BCC9A6-71BA-4134-9051-792AEFCCEA75}" type="parTrans" cxnId="{8E429999-B2AB-4A58-8595-0F2E54B731A4}">
      <dgm:prSet/>
      <dgm:spPr/>
      <dgm:t>
        <a:bodyPr/>
        <a:lstStyle/>
        <a:p>
          <a:endParaRPr lang="en-US"/>
        </a:p>
      </dgm:t>
    </dgm:pt>
    <dgm:pt modelId="{8748FE35-5446-4044-A173-18F67E424368}" type="sibTrans" cxnId="{8E429999-B2AB-4A58-8595-0F2E54B731A4}">
      <dgm:prSet/>
      <dgm:spPr/>
      <dgm:t>
        <a:bodyPr/>
        <a:lstStyle/>
        <a:p>
          <a:endParaRPr lang="en-US"/>
        </a:p>
      </dgm:t>
    </dgm:pt>
    <dgm:pt modelId="{5802F89D-76B7-4588-B9A5-31CE2B40470E}" type="pres">
      <dgm:prSet presAssocID="{FA77CA07-06AE-4546-AD47-641197194DC8}" presName="diagram" presStyleCnt="0">
        <dgm:presLayoutVars>
          <dgm:dir/>
          <dgm:resizeHandles val="exact"/>
        </dgm:presLayoutVars>
      </dgm:prSet>
      <dgm:spPr/>
    </dgm:pt>
    <dgm:pt modelId="{D8086F2F-00FA-4A51-B039-E65DEBDC4C8B}" type="pres">
      <dgm:prSet presAssocID="{2C3D7703-AA23-4909-91F6-468DCE5B643B}" presName="node" presStyleLbl="node1" presStyleIdx="0" presStyleCnt="5">
        <dgm:presLayoutVars>
          <dgm:bulletEnabled val="1"/>
        </dgm:presLayoutVars>
      </dgm:prSet>
      <dgm:spPr/>
    </dgm:pt>
    <dgm:pt modelId="{6E089576-8715-4C96-9F7E-C2774E5A432F}" type="pres">
      <dgm:prSet presAssocID="{2C87837A-673B-4C9B-853F-15867DDF8040}" presName="sibTrans" presStyleCnt="0"/>
      <dgm:spPr/>
    </dgm:pt>
    <dgm:pt modelId="{E6ADD8D4-2DB7-4727-8F90-98494CCAEE94}" type="pres">
      <dgm:prSet presAssocID="{BDA73834-6708-4487-92C6-49E0C88FC690}" presName="node" presStyleLbl="node1" presStyleIdx="1" presStyleCnt="5">
        <dgm:presLayoutVars>
          <dgm:bulletEnabled val="1"/>
        </dgm:presLayoutVars>
      </dgm:prSet>
      <dgm:spPr/>
    </dgm:pt>
    <dgm:pt modelId="{B9E51FC4-936F-444D-8973-1E5189128BA9}" type="pres">
      <dgm:prSet presAssocID="{CF94F22D-B5EC-4ABD-9F2B-7DE72ADFB81A}" presName="sibTrans" presStyleCnt="0"/>
      <dgm:spPr/>
    </dgm:pt>
    <dgm:pt modelId="{C351CF02-BA85-48C6-86CF-E69904F9B0D7}" type="pres">
      <dgm:prSet presAssocID="{0B29F18F-153C-40B5-A4FF-49C4D2981A5C}" presName="node" presStyleLbl="node1" presStyleIdx="2" presStyleCnt="5">
        <dgm:presLayoutVars>
          <dgm:bulletEnabled val="1"/>
        </dgm:presLayoutVars>
      </dgm:prSet>
      <dgm:spPr/>
    </dgm:pt>
    <dgm:pt modelId="{7E5D89EF-097F-4224-B001-A30C8511187C}" type="pres">
      <dgm:prSet presAssocID="{7664E074-30F7-43AD-8BDA-65135C221A27}" presName="sibTrans" presStyleCnt="0"/>
      <dgm:spPr/>
    </dgm:pt>
    <dgm:pt modelId="{C1F50970-A337-4903-BC31-47C6C05DD123}" type="pres">
      <dgm:prSet presAssocID="{62DA32D2-2C04-4BEC-8337-E175558BF474}" presName="node" presStyleLbl="node1" presStyleIdx="3" presStyleCnt="5">
        <dgm:presLayoutVars>
          <dgm:bulletEnabled val="1"/>
        </dgm:presLayoutVars>
      </dgm:prSet>
      <dgm:spPr/>
    </dgm:pt>
    <dgm:pt modelId="{64674E8F-F1C8-43C2-8023-8D5BEE8A44D4}" type="pres">
      <dgm:prSet presAssocID="{347C0568-8225-46DF-BE06-3AFA96D574E0}" presName="sibTrans" presStyleCnt="0"/>
      <dgm:spPr/>
    </dgm:pt>
    <dgm:pt modelId="{D68F0086-FAB0-43BD-BCE1-8E2702F6E5AD}" type="pres">
      <dgm:prSet presAssocID="{205F59B1-CAD6-4664-894F-2B81DA15C9C8}" presName="node" presStyleLbl="node1" presStyleIdx="4" presStyleCnt="5">
        <dgm:presLayoutVars>
          <dgm:bulletEnabled val="1"/>
        </dgm:presLayoutVars>
      </dgm:prSet>
      <dgm:spPr/>
    </dgm:pt>
  </dgm:ptLst>
  <dgm:cxnLst>
    <dgm:cxn modelId="{EB06BD13-8065-4E6E-AD04-BF65E4F3507F}" type="presOf" srcId="{FA77CA07-06AE-4546-AD47-641197194DC8}" destId="{5802F89D-76B7-4588-B9A5-31CE2B40470E}" srcOrd="0" destOrd="0" presId="urn:microsoft.com/office/officeart/2005/8/layout/default"/>
    <dgm:cxn modelId="{ACD10B16-BF53-498D-BE6A-DF372959E1E6}" srcId="{FA77CA07-06AE-4546-AD47-641197194DC8}" destId="{BDA73834-6708-4487-92C6-49E0C88FC690}" srcOrd="1" destOrd="0" parTransId="{74498D51-E9C2-448C-9C54-0D5F45DB3A63}" sibTransId="{CF94F22D-B5EC-4ABD-9F2B-7DE72ADFB81A}"/>
    <dgm:cxn modelId="{B2710825-8EEF-4461-9E3A-A62238B50CE5}" type="presOf" srcId="{0B29F18F-153C-40B5-A4FF-49C4D2981A5C}" destId="{C351CF02-BA85-48C6-86CF-E69904F9B0D7}" srcOrd="0" destOrd="0" presId="urn:microsoft.com/office/officeart/2005/8/layout/default"/>
    <dgm:cxn modelId="{13252F32-96FD-4AAB-9B59-6CFF5ACA6CA7}" srcId="{FA77CA07-06AE-4546-AD47-641197194DC8}" destId="{0B29F18F-153C-40B5-A4FF-49C4D2981A5C}" srcOrd="2" destOrd="0" parTransId="{2139F8D1-E88B-4E10-8B3E-40CEF1C4F026}" sibTransId="{7664E074-30F7-43AD-8BDA-65135C221A27}"/>
    <dgm:cxn modelId="{B531ED3B-06CE-4D47-A1CC-D950AAC94397}" type="presOf" srcId="{205F59B1-CAD6-4664-894F-2B81DA15C9C8}" destId="{D68F0086-FAB0-43BD-BCE1-8E2702F6E5AD}" srcOrd="0" destOrd="0" presId="urn:microsoft.com/office/officeart/2005/8/layout/default"/>
    <dgm:cxn modelId="{E9FE4540-E597-4CE3-923B-F04400E35AD0}" type="presOf" srcId="{62DA32D2-2C04-4BEC-8337-E175558BF474}" destId="{C1F50970-A337-4903-BC31-47C6C05DD123}" srcOrd="0" destOrd="0" presId="urn:microsoft.com/office/officeart/2005/8/layout/default"/>
    <dgm:cxn modelId="{D51FCD48-BDCF-4C6A-AA08-38F91C7184E9}" srcId="{FA77CA07-06AE-4546-AD47-641197194DC8}" destId="{2C3D7703-AA23-4909-91F6-468DCE5B643B}" srcOrd="0" destOrd="0" parTransId="{329AC40B-C668-4234-95B0-43FA8A1919AD}" sibTransId="{2C87837A-673B-4C9B-853F-15867DDF8040}"/>
    <dgm:cxn modelId="{8E429999-B2AB-4A58-8595-0F2E54B731A4}" srcId="{FA77CA07-06AE-4546-AD47-641197194DC8}" destId="{205F59B1-CAD6-4664-894F-2B81DA15C9C8}" srcOrd="4" destOrd="0" parTransId="{18BCC9A6-71BA-4134-9051-792AEFCCEA75}" sibTransId="{8748FE35-5446-4044-A173-18F67E424368}"/>
    <dgm:cxn modelId="{6A5D43CA-945D-49EC-A449-23F8BC06DD31}" type="presOf" srcId="{2C3D7703-AA23-4909-91F6-468DCE5B643B}" destId="{D8086F2F-00FA-4A51-B039-E65DEBDC4C8B}" srcOrd="0" destOrd="0" presId="urn:microsoft.com/office/officeart/2005/8/layout/default"/>
    <dgm:cxn modelId="{D6E61DE1-0091-4874-B203-ABB149A3C073}" srcId="{FA77CA07-06AE-4546-AD47-641197194DC8}" destId="{62DA32D2-2C04-4BEC-8337-E175558BF474}" srcOrd="3" destOrd="0" parTransId="{7DACF83F-CAE1-482D-BFBD-1677E9E30582}" sibTransId="{347C0568-8225-46DF-BE06-3AFA96D574E0}"/>
    <dgm:cxn modelId="{384907EF-14DA-46AE-ACC2-831792D4B0E7}" type="presOf" srcId="{BDA73834-6708-4487-92C6-49E0C88FC690}" destId="{E6ADD8D4-2DB7-4727-8F90-98494CCAEE94}" srcOrd="0" destOrd="0" presId="urn:microsoft.com/office/officeart/2005/8/layout/default"/>
    <dgm:cxn modelId="{C2E478E4-2FEF-4173-88CC-0F182A754974}" type="presParOf" srcId="{5802F89D-76B7-4588-B9A5-31CE2B40470E}" destId="{D8086F2F-00FA-4A51-B039-E65DEBDC4C8B}" srcOrd="0" destOrd="0" presId="urn:microsoft.com/office/officeart/2005/8/layout/default"/>
    <dgm:cxn modelId="{5DC509A4-C566-4E81-A1CB-8955D7C67EFC}" type="presParOf" srcId="{5802F89D-76B7-4588-B9A5-31CE2B40470E}" destId="{6E089576-8715-4C96-9F7E-C2774E5A432F}" srcOrd="1" destOrd="0" presId="urn:microsoft.com/office/officeart/2005/8/layout/default"/>
    <dgm:cxn modelId="{770F39CE-380A-4AC7-9841-27DF482FC592}" type="presParOf" srcId="{5802F89D-76B7-4588-B9A5-31CE2B40470E}" destId="{E6ADD8D4-2DB7-4727-8F90-98494CCAEE94}" srcOrd="2" destOrd="0" presId="urn:microsoft.com/office/officeart/2005/8/layout/default"/>
    <dgm:cxn modelId="{339F4EFD-EBE7-4331-B50A-0131723A2053}" type="presParOf" srcId="{5802F89D-76B7-4588-B9A5-31CE2B40470E}" destId="{B9E51FC4-936F-444D-8973-1E5189128BA9}" srcOrd="3" destOrd="0" presId="urn:microsoft.com/office/officeart/2005/8/layout/default"/>
    <dgm:cxn modelId="{E1CF4649-657C-4B09-9E14-69D6206D1B1D}" type="presParOf" srcId="{5802F89D-76B7-4588-B9A5-31CE2B40470E}" destId="{C351CF02-BA85-48C6-86CF-E69904F9B0D7}" srcOrd="4" destOrd="0" presId="urn:microsoft.com/office/officeart/2005/8/layout/default"/>
    <dgm:cxn modelId="{281DB566-E12E-4B13-93F0-EDA5FF60AC6A}" type="presParOf" srcId="{5802F89D-76B7-4588-B9A5-31CE2B40470E}" destId="{7E5D89EF-097F-4224-B001-A30C8511187C}" srcOrd="5" destOrd="0" presId="urn:microsoft.com/office/officeart/2005/8/layout/default"/>
    <dgm:cxn modelId="{D908B59C-6DD0-4032-82CE-7F4BC8C294F3}" type="presParOf" srcId="{5802F89D-76B7-4588-B9A5-31CE2B40470E}" destId="{C1F50970-A337-4903-BC31-47C6C05DD123}" srcOrd="6" destOrd="0" presId="urn:microsoft.com/office/officeart/2005/8/layout/default"/>
    <dgm:cxn modelId="{C7742F8A-EA5F-4F5F-94F7-C0768EBC00D3}" type="presParOf" srcId="{5802F89D-76B7-4588-B9A5-31CE2B40470E}" destId="{64674E8F-F1C8-43C2-8023-8D5BEE8A44D4}" srcOrd="7" destOrd="0" presId="urn:microsoft.com/office/officeart/2005/8/layout/default"/>
    <dgm:cxn modelId="{753F3772-BF12-4668-BF0B-171E25E67438}" type="presParOf" srcId="{5802F89D-76B7-4588-B9A5-31CE2B40470E}" destId="{D68F0086-FAB0-43BD-BCE1-8E2702F6E5A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7E06F83-C175-4947-9045-8FD5CF4ADC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14F6354-9EE2-4FFE-9B3D-2EC3D1797BD2}">
      <dgm:prSet/>
      <dgm:spPr/>
      <dgm:t>
        <a:bodyPr/>
        <a:lstStyle/>
        <a:p>
          <a:r>
            <a:rPr lang="pl-PL" b="1"/>
            <a:t>Brak uwagi i ciepła</a:t>
          </a:r>
          <a:r>
            <a:rPr lang="pl-PL"/>
            <a:t> – Dzieci, które nie otrzymują wystarczającej uwagi i ciepła od opiekunów, mogą doświadczać problemów emocjonalnych.</a:t>
          </a:r>
          <a:endParaRPr lang="en-US"/>
        </a:p>
      </dgm:t>
    </dgm:pt>
    <dgm:pt modelId="{59D86517-D193-4924-BEDE-4A7FC4250A21}" type="parTrans" cxnId="{03DCAD0D-F901-4624-959D-A48A90A6C7DC}">
      <dgm:prSet/>
      <dgm:spPr/>
      <dgm:t>
        <a:bodyPr/>
        <a:lstStyle/>
        <a:p>
          <a:endParaRPr lang="en-US"/>
        </a:p>
      </dgm:t>
    </dgm:pt>
    <dgm:pt modelId="{93A9B461-26CE-4C80-BD69-C66BDC7DEF1D}" type="sibTrans" cxnId="{03DCAD0D-F901-4624-959D-A48A90A6C7DC}">
      <dgm:prSet/>
      <dgm:spPr/>
      <dgm:t>
        <a:bodyPr/>
        <a:lstStyle/>
        <a:p>
          <a:endParaRPr lang="en-US"/>
        </a:p>
      </dgm:t>
    </dgm:pt>
    <dgm:pt modelId="{3D9A36E0-6C8D-4DAF-86D5-543421EEA9D3}">
      <dgm:prSet/>
      <dgm:spPr/>
      <dgm:t>
        <a:bodyPr/>
        <a:lstStyle/>
        <a:p>
          <a:r>
            <a:rPr lang="pl-PL" b="1"/>
            <a:t>Brak poczucia bezpieczeństwa</a:t>
          </a:r>
          <a:r>
            <a:rPr lang="pl-PL"/>
            <a:t> – Kiedy dzieci nie czują się bezpieczne, mogą stawać się zdezorientowane i przestraszone.</a:t>
          </a:r>
          <a:endParaRPr lang="en-US"/>
        </a:p>
      </dgm:t>
    </dgm:pt>
    <dgm:pt modelId="{6A238843-4358-445F-8197-F50B21C72AFD}" type="parTrans" cxnId="{F4EE9836-65BF-43DD-95A4-4F8CB4B3E1EB}">
      <dgm:prSet/>
      <dgm:spPr/>
      <dgm:t>
        <a:bodyPr/>
        <a:lstStyle/>
        <a:p>
          <a:endParaRPr lang="en-US"/>
        </a:p>
      </dgm:t>
    </dgm:pt>
    <dgm:pt modelId="{FB01302B-7848-4D09-B635-3C77FA6853D3}" type="sibTrans" cxnId="{F4EE9836-65BF-43DD-95A4-4F8CB4B3E1EB}">
      <dgm:prSet/>
      <dgm:spPr/>
      <dgm:t>
        <a:bodyPr/>
        <a:lstStyle/>
        <a:p>
          <a:endParaRPr lang="en-US"/>
        </a:p>
      </dgm:t>
    </dgm:pt>
    <dgm:pt modelId="{098D7D08-14C5-4204-BDFA-591A90552AA3}">
      <dgm:prSet/>
      <dgm:spPr/>
      <dgm:t>
        <a:bodyPr/>
        <a:lstStyle/>
        <a:p>
          <a:r>
            <a:rPr lang="pl-PL" b="1"/>
            <a:t>Problemy emocjonalne, w tym złość</a:t>
          </a:r>
          <a:r>
            <a:rPr lang="pl-PL"/>
            <a:t> – Niedostateczna opieka emocjonalna może prowadzić do wybuchów złości, frustracji i innych trudności emocjonalnych.</a:t>
          </a:r>
          <a:endParaRPr lang="en-US"/>
        </a:p>
      </dgm:t>
    </dgm:pt>
    <dgm:pt modelId="{070319E3-9E74-40CB-AB21-3F322420D261}" type="parTrans" cxnId="{40685640-F506-4144-91F5-B450A4AE400F}">
      <dgm:prSet/>
      <dgm:spPr/>
      <dgm:t>
        <a:bodyPr/>
        <a:lstStyle/>
        <a:p>
          <a:endParaRPr lang="en-US"/>
        </a:p>
      </dgm:t>
    </dgm:pt>
    <dgm:pt modelId="{46F76F7C-8DAF-4B7D-8AF0-0BC73984DB9B}" type="sibTrans" cxnId="{40685640-F506-4144-91F5-B450A4AE400F}">
      <dgm:prSet/>
      <dgm:spPr/>
      <dgm:t>
        <a:bodyPr/>
        <a:lstStyle/>
        <a:p>
          <a:endParaRPr lang="en-US"/>
        </a:p>
      </dgm:t>
    </dgm:pt>
    <dgm:pt modelId="{EBEAE2ED-9287-46BF-A9B6-9071D3D91F00}">
      <dgm:prSet/>
      <dgm:spPr/>
      <dgm:t>
        <a:bodyPr/>
        <a:lstStyle/>
        <a:p>
          <a:r>
            <a:rPr lang="pl-PL" b="1" dirty="0"/>
            <a:t>Potrzeba miłości i zrozumienia</a:t>
          </a:r>
          <a:r>
            <a:rPr lang="pl-PL" dirty="0"/>
            <a:t> – Dzieci potrzebują poczucia, że są kochane i rozumiane, by móc rozwijać się w zdrowym emocjonalnie środowisku.</a:t>
          </a:r>
          <a:endParaRPr lang="en-US" dirty="0"/>
        </a:p>
      </dgm:t>
    </dgm:pt>
    <dgm:pt modelId="{613085E7-55A1-4410-A30F-18A66CB518C5}" type="parTrans" cxnId="{1C033250-3FF1-4CFF-B44F-3A7805FDB5B3}">
      <dgm:prSet/>
      <dgm:spPr/>
      <dgm:t>
        <a:bodyPr/>
        <a:lstStyle/>
        <a:p>
          <a:endParaRPr lang="en-US"/>
        </a:p>
      </dgm:t>
    </dgm:pt>
    <dgm:pt modelId="{243E33D2-AE14-4D18-B93F-5945FB7AFE96}" type="sibTrans" cxnId="{1C033250-3FF1-4CFF-B44F-3A7805FDB5B3}">
      <dgm:prSet/>
      <dgm:spPr/>
      <dgm:t>
        <a:bodyPr/>
        <a:lstStyle/>
        <a:p>
          <a:endParaRPr lang="en-US"/>
        </a:p>
      </dgm:t>
    </dgm:pt>
    <dgm:pt modelId="{BAB5DA69-5509-4DB3-98C5-37A42BDDA66F}">
      <dgm:prSet/>
      <dgm:spPr/>
      <dgm:t>
        <a:bodyPr/>
        <a:lstStyle/>
        <a:p>
          <a:r>
            <a:rPr lang="pl-PL" b="1"/>
            <a:t>Bezpieczne i spokojne środowisko</a:t>
          </a:r>
          <a:r>
            <a:rPr lang="pl-PL"/>
            <a:t> – Odpowiednia troska zapewnia dziecku poczucie bezpieczeństwa, co sprzyja jego emocjonalnemu dobrostanowi.</a:t>
          </a:r>
          <a:endParaRPr lang="en-US"/>
        </a:p>
      </dgm:t>
    </dgm:pt>
    <dgm:pt modelId="{572F2431-E258-4390-ADF7-9ACED8D8FDD9}" type="parTrans" cxnId="{4BEC0906-387C-41AD-B500-E1FDD28E7E35}">
      <dgm:prSet/>
      <dgm:spPr/>
      <dgm:t>
        <a:bodyPr/>
        <a:lstStyle/>
        <a:p>
          <a:endParaRPr lang="en-US"/>
        </a:p>
      </dgm:t>
    </dgm:pt>
    <dgm:pt modelId="{65C61BB4-DA83-4F5E-AF3D-B53DFF1EB4FC}" type="sibTrans" cxnId="{4BEC0906-387C-41AD-B500-E1FDD28E7E35}">
      <dgm:prSet/>
      <dgm:spPr/>
      <dgm:t>
        <a:bodyPr/>
        <a:lstStyle/>
        <a:p>
          <a:endParaRPr lang="en-US"/>
        </a:p>
      </dgm:t>
    </dgm:pt>
    <dgm:pt modelId="{BC3D1991-2826-4FD2-B5B4-8717DF44705C}" type="pres">
      <dgm:prSet presAssocID="{67E06F83-C175-4947-9045-8FD5CF4ADCD8}" presName="diagram" presStyleCnt="0">
        <dgm:presLayoutVars>
          <dgm:dir/>
          <dgm:resizeHandles val="exact"/>
        </dgm:presLayoutVars>
      </dgm:prSet>
      <dgm:spPr/>
    </dgm:pt>
    <dgm:pt modelId="{CC074D58-0B55-4AF0-9AEE-27F79B28C213}" type="pres">
      <dgm:prSet presAssocID="{014F6354-9EE2-4FFE-9B3D-2EC3D1797BD2}" presName="node" presStyleLbl="node1" presStyleIdx="0" presStyleCnt="5">
        <dgm:presLayoutVars>
          <dgm:bulletEnabled val="1"/>
        </dgm:presLayoutVars>
      </dgm:prSet>
      <dgm:spPr/>
    </dgm:pt>
    <dgm:pt modelId="{A8BE742E-8E7C-4BBA-9BFA-FA2AC95DE75E}" type="pres">
      <dgm:prSet presAssocID="{93A9B461-26CE-4C80-BD69-C66BDC7DEF1D}" presName="sibTrans" presStyleCnt="0"/>
      <dgm:spPr/>
    </dgm:pt>
    <dgm:pt modelId="{EBEE1A26-572A-4A22-B67D-586B531F6496}" type="pres">
      <dgm:prSet presAssocID="{3D9A36E0-6C8D-4DAF-86D5-543421EEA9D3}" presName="node" presStyleLbl="node1" presStyleIdx="1" presStyleCnt="5">
        <dgm:presLayoutVars>
          <dgm:bulletEnabled val="1"/>
        </dgm:presLayoutVars>
      </dgm:prSet>
      <dgm:spPr/>
    </dgm:pt>
    <dgm:pt modelId="{A866B655-3F8B-42A5-A0F0-F81B4F626AC8}" type="pres">
      <dgm:prSet presAssocID="{FB01302B-7848-4D09-B635-3C77FA6853D3}" presName="sibTrans" presStyleCnt="0"/>
      <dgm:spPr/>
    </dgm:pt>
    <dgm:pt modelId="{47CDEC3E-E523-4CA4-9557-F4F4DBAFDEE0}" type="pres">
      <dgm:prSet presAssocID="{098D7D08-14C5-4204-BDFA-591A90552AA3}" presName="node" presStyleLbl="node1" presStyleIdx="2" presStyleCnt="5" custLinFactNeighborY="5235">
        <dgm:presLayoutVars>
          <dgm:bulletEnabled val="1"/>
        </dgm:presLayoutVars>
      </dgm:prSet>
      <dgm:spPr/>
    </dgm:pt>
    <dgm:pt modelId="{57DAB547-3280-44DD-9EB7-9FB290FBD7F7}" type="pres">
      <dgm:prSet presAssocID="{46F76F7C-8DAF-4B7D-8AF0-0BC73984DB9B}" presName="sibTrans" presStyleCnt="0"/>
      <dgm:spPr/>
    </dgm:pt>
    <dgm:pt modelId="{0C14AA57-3C79-4BB2-A18B-E8C58C7E8181}" type="pres">
      <dgm:prSet presAssocID="{EBEAE2ED-9287-46BF-A9B6-9071D3D91F00}" presName="node" presStyleLbl="node1" presStyleIdx="3" presStyleCnt="5">
        <dgm:presLayoutVars>
          <dgm:bulletEnabled val="1"/>
        </dgm:presLayoutVars>
      </dgm:prSet>
      <dgm:spPr/>
    </dgm:pt>
    <dgm:pt modelId="{DE913101-D39F-4E9E-B18F-41D0ABF0470D}" type="pres">
      <dgm:prSet presAssocID="{243E33D2-AE14-4D18-B93F-5945FB7AFE96}" presName="sibTrans" presStyleCnt="0"/>
      <dgm:spPr/>
    </dgm:pt>
    <dgm:pt modelId="{A218D49C-64EB-420F-9B97-956BF7AB2A7A}" type="pres">
      <dgm:prSet presAssocID="{BAB5DA69-5509-4DB3-98C5-37A42BDDA66F}" presName="node" presStyleLbl="node1" presStyleIdx="4" presStyleCnt="5">
        <dgm:presLayoutVars>
          <dgm:bulletEnabled val="1"/>
        </dgm:presLayoutVars>
      </dgm:prSet>
      <dgm:spPr/>
    </dgm:pt>
  </dgm:ptLst>
  <dgm:cxnLst>
    <dgm:cxn modelId="{4BEC0906-387C-41AD-B500-E1FDD28E7E35}" srcId="{67E06F83-C175-4947-9045-8FD5CF4ADCD8}" destId="{BAB5DA69-5509-4DB3-98C5-37A42BDDA66F}" srcOrd="4" destOrd="0" parTransId="{572F2431-E258-4390-ADF7-9ACED8D8FDD9}" sibTransId="{65C61BB4-DA83-4F5E-AF3D-B53DFF1EB4FC}"/>
    <dgm:cxn modelId="{03DCAD0D-F901-4624-959D-A48A90A6C7DC}" srcId="{67E06F83-C175-4947-9045-8FD5CF4ADCD8}" destId="{014F6354-9EE2-4FFE-9B3D-2EC3D1797BD2}" srcOrd="0" destOrd="0" parTransId="{59D86517-D193-4924-BEDE-4A7FC4250A21}" sibTransId="{93A9B461-26CE-4C80-BD69-C66BDC7DEF1D}"/>
    <dgm:cxn modelId="{F4EE9836-65BF-43DD-95A4-4F8CB4B3E1EB}" srcId="{67E06F83-C175-4947-9045-8FD5CF4ADCD8}" destId="{3D9A36E0-6C8D-4DAF-86D5-543421EEA9D3}" srcOrd="1" destOrd="0" parTransId="{6A238843-4358-445F-8197-F50B21C72AFD}" sibTransId="{FB01302B-7848-4D09-B635-3C77FA6853D3}"/>
    <dgm:cxn modelId="{D8C7073C-61BA-47B2-84DE-E29D64B11DCF}" type="presOf" srcId="{EBEAE2ED-9287-46BF-A9B6-9071D3D91F00}" destId="{0C14AA57-3C79-4BB2-A18B-E8C58C7E8181}" srcOrd="0" destOrd="0" presId="urn:microsoft.com/office/officeart/2005/8/layout/default"/>
    <dgm:cxn modelId="{40685640-F506-4144-91F5-B450A4AE400F}" srcId="{67E06F83-C175-4947-9045-8FD5CF4ADCD8}" destId="{098D7D08-14C5-4204-BDFA-591A90552AA3}" srcOrd="2" destOrd="0" parTransId="{070319E3-9E74-40CB-AB21-3F322420D261}" sibTransId="{46F76F7C-8DAF-4B7D-8AF0-0BC73984DB9B}"/>
    <dgm:cxn modelId="{1C033250-3FF1-4CFF-B44F-3A7805FDB5B3}" srcId="{67E06F83-C175-4947-9045-8FD5CF4ADCD8}" destId="{EBEAE2ED-9287-46BF-A9B6-9071D3D91F00}" srcOrd="3" destOrd="0" parTransId="{613085E7-55A1-4410-A30F-18A66CB518C5}" sibTransId="{243E33D2-AE14-4D18-B93F-5945FB7AFE96}"/>
    <dgm:cxn modelId="{AEAFAB53-BC2F-43AA-88B9-5062EC0A971F}" type="presOf" srcId="{098D7D08-14C5-4204-BDFA-591A90552AA3}" destId="{47CDEC3E-E523-4CA4-9557-F4F4DBAFDEE0}" srcOrd="0" destOrd="0" presId="urn:microsoft.com/office/officeart/2005/8/layout/default"/>
    <dgm:cxn modelId="{F3D82283-C84A-40D6-BC92-64D1AE653E8A}" type="presOf" srcId="{3D9A36E0-6C8D-4DAF-86D5-543421EEA9D3}" destId="{EBEE1A26-572A-4A22-B67D-586B531F6496}" srcOrd="0" destOrd="0" presId="urn:microsoft.com/office/officeart/2005/8/layout/default"/>
    <dgm:cxn modelId="{CCA31087-C85A-4F6B-A744-D9638EEF44C9}" type="presOf" srcId="{BAB5DA69-5509-4DB3-98C5-37A42BDDA66F}" destId="{A218D49C-64EB-420F-9B97-956BF7AB2A7A}" srcOrd="0" destOrd="0" presId="urn:microsoft.com/office/officeart/2005/8/layout/default"/>
    <dgm:cxn modelId="{03E448BA-FDB7-4A09-9F8F-97B77A62D2C8}" type="presOf" srcId="{014F6354-9EE2-4FFE-9B3D-2EC3D1797BD2}" destId="{CC074D58-0B55-4AF0-9AEE-27F79B28C213}" srcOrd="0" destOrd="0" presId="urn:microsoft.com/office/officeart/2005/8/layout/default"/>
    <dgm:cxn modelId="{75482CEA-053F-4BE6-8CD0-73D205F7785E}" type="presOf" srcId="{67E06F83-C175-4947-9045-8FD5CF4ADCD8}" destId="{BC3D1991-2826-4FD2-B5B4-8717DF44705C}" srcOrd="0" destOrd="0" presId="urn:microsoft.com/office/officeart/2005/8/layout/default"/>
    <dgm:cxn modelId="{E1FD3C7A-D15E-47CC-A1CB-8BEC8BB5D9F2}" type="presParOf" srcId="{BC3D1991-2826-4FD2-B5B4-8717DF44705C}" destId="{CC074D58-0B55-4AF0-9AEE-27F79B28C213}" srcOrd="0" destOrd="0" presId="urn:microsoft.com/office/officeart/2005/8/layout/default"/>
    <dgm:cxn modelId="{9A1B3C46-2879-4FE8-BB86-96F50FD87E0C}" type="presParOf" srcId="{BC3D1991-2826-4FD2-B5B4-8717DF44705C}" destId="{A8BE742E-8E7C-4BBA-9BFA-FA2AC95DE75E}" srcOrd="1" destOrd="0" presId="urn:microsoft.com/office/officeart/2005/8/layout/default"/>
    <dgm:cxn modelId="{F3968CE5-08D5-40D7-855C-CB686F3A764B}" type="presParOf" srcId="{BC3D1991-2826-4FD2-B5B4-8717DF44705C}" destId="{EBEE1A26-572A-4A22-B67D-586B531F6496}" srcOrd="2" destOrd="0" presId="urn:microsoft.com/office/officeart/2005/8/layout/default"/>
    <dgm:cxn modelId="{093EDCEE-4AB2-473B-A58C-B64ACB56C8C1}" type="presParOf" srcId="{BC3D1991-2826-4FD2-B5B4-8717DF44705C}" destId="{A866B655-3F8B-42A5-A0F0-F81B4F626AC8}" srcOrd="3" destOrd="0" presId="urn:microsoft.com/office/officeart/2005/8/layout/default"/>
    <dgm:cxn modelId="{9F13A8E2-2C76-4844-ABE8-DF8A10D846AD}" type="presParOf" srcId="{BC3D1991-2826-4FD2-B5B4-8717DF44705C}" destId="{47CDEC3E-E523-4CA4-9557-F4F4DBAFDEE0}" srcOrd="4" destOrd="0" presId="urn:microsoft.com/office/officeart/2005/8/layout/default"/>
    <dgm:cxn modelId="{E79B94BB-539B-4839-B54D-23EF23A8BB2F}" type="presParOf" srcId="{BC3D1991-2826-4FD2-B5B4-8717DF44705C}" destId="{57DAB547-3280-44DD-9EB7-9FB290FBD7F7}" srcOrd="5" destOrd="0" presId="urn:microsoft.com/office/officeart/2005/8/layout/default"/>
    <dgm:cxn modelId="{9A927A8F-F891-4046-AFC4-EDDBB9F718A5}" type="presParOf" srcId="{BC3D1991-2826-4FD2-B5B4-8717DF44705C}" destId="{0C14AA57-3C79-4BB2-A18B-E8C58C7E8181}" srcOrd="6" destOrd="0" presId="urn:microsoft.com/office/officeart/2005/8/layout/default"/>
    <dgm:cxn modelId="{A9EBB817-2DC3-451E-9B37-48A038786E38}" type="presParOf" srcId="{BC3D1991-2826-4FD2-B5B4-8717DF44705C}" destId="{DE913101-D39F-4E9E-B18F-41D0ABF0470D}" srcOrd="7" destOrd="0" presId="urn:microsoft.com/office/officeart/2005/8/layout/default"/>
    <dgm:cxn modelId="{B6C32292-CD11-4D4A-AB5A-7207CC25D18D}" type="presParOf" srcId="{BC3D1991-2826-4FD2-B5B4-8717DF44705C}" destId="{A218D49C-64EB-420F-9B97-956BF7AB2A7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D7418FF-E637-4AF5-9C17-0B6294FE915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23D413-D3DF-4D08-AED7-4AF531578BE6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baseline="0"/>
            <a:t>Przedszkolaki dopiero uczą się zarządzać emocjami.</a:t>
          </a:r>
          <a:endParaRPr lang="en-US"/>
        </a:p>
      </dgm:t>
    </dgm:pt>
    <dgm:pt modelId="{97A7C863-DB49-4BA0-A3DD-0C8344013D00}" type="parTrans" cxnId="{9D9D43B4-D9E9-4B68-BA0A-62D0F0CE834D}">
      <dgm:prSet/>
      <dgm:spPr/>
      <dgm:t>
        <a:bodyPr/>
        <a:lstStyle/>
        <a:p>
          <a:endParaRPr lang="en-US"/>
        </a:p>
      </dgm:t>
    </dgm:pt>
    <dgm:pt modelId="{F731A0BD-4778-409F-91A5-78B4E8E99219}" type="sibTrans" cxnId="{9D9D43B4-D9E9-4B68-BA0A-62D0F0CE834D}">
      <dgm:prSet/>
      <dgm:spPr/>
      <dgm:t>
        <a:bodyPr/>
        <a:lstStyle/>
        <a:p>
          <a:endParaRPr lang="en-US"/>
        </a:p>
      </dgm:t>
    </dgm:pt>
    <dgm:pt modelId="{9540CA75-F612-4A6F-A790-8435B3147350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baseline="0"/>
            <a:t>Nie mają jeszcze wykształconych umiejętności radzenia sobie ze stresem.</a:t>
          </a:r>
          <a:endParaRPr lang="en-US"/>
        </a:p>
      </dgm:t>
    </dgm:pt>
    <dgm:pt modelId="{96F58861-B766-4A8E-B8E4-3EEB4ADAD260}" type="parTrans" cxnId="{03B68289-689C-49C6-9D5A-0FF6212E4E8B}">
      <dgm:prSet/>
      <dgm:spPr/>
      <dgm:t>
        <a:bodyPr/>
        <a:lstStyle/>
        <a:p>
          <a:endParaRPr lang="en-US"/>
        </a:p>
      </dgm:t>
    </dgm:pt>
    <dgm:pt modelId="{22B20FA7-47C4-452F-AD3B-42D3ED05EC85}" type="sibTrans" cxnId="{03B68289-689C-49C6-9D5A-0FF6212E4E8B}">
      <dgm:prSet/>
      <dgm:spPr/>
      <dgm:t>
        <a:bodyPr/>
        <a:lstStyle/>
        <a:p>
          <a:endParaRPr lang="en-US"/>
        </a:p>
      </dgm:t>
    </dgm:pt>
    <dgm:pt modelId="{7887D65B-0676-48D4-9706-C5F96842779C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baseline="0"/>
            <a:t>Trudne sytuacje łatwo wywołują u nich frustrację.</a:t>
          </a:r>
          <a:endParaRPr lang="en-US"/>
        </a:p>
      </dgm:t>
    </dgm:pt>
    <dgm:pt modelId="{D1A04D72-2EEE-40AE-B697-07DB6FBC6A6F}" type="parTrans" cxnId="{DB1B9D2E-71B5-4A56-9CC6-A366A7535BEF}">
      <dgm:prSet/>
      <dgm:spPr/>
      <dgm:t>
        <a:bodyPr/>
        <a:lstStyle/>
        <a:p>
          <a:endParaRPr lang="en-US"/>
        </a:p>
      </dgm:t>
    </dgm:pt>
    <dgm:pt modelId="{C29C30E8-EEC3-4D31-B7C8-B2BC105FE6F2}" type="sibTrans" cxnId="{DB1B9D2E-71B5-4A56-9CC6-A366A7535BEF}">
      <dgm:prSet/>
      <dgm:spPr/>
      <dgm:t>
        <a:bodyPr/>
        <a:lstStyle/>
        <a:p>
          <a:endParaRPr lang="en-US"/>
        </a:p>
      </dgm:t>
    </dgm:pt>
    <dgm:pt modelId="{EB04EB3D-1967-4A85-81DD-810B3A103A41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baseline="0"/>
            <a:t>Niepowodzenia lub przytłaczające sytuacje potęgują ich złość.</a:t>
          </a:r>
          <a:endParaRPr lang="en-US"/>
        </a:p>
      </dgm:t>
    </dgm:pt>
    <dgm:pt modelId="{52D739D3-AF8C-4DA2-BA76-9D9B18C261D3}" type="parTrans" cxnId="{140F3B0E-54B1-4775-8FC1-6A0EDACB5A8A}">
      <dgm:prSet/>
      <dgm:spPr/>
      <dgm:t>
        <a:bodyPr/>
        <a:lstStyle/>
        <a:p>
          <a:endParaRPr lang="en-US"/>
        </a:p>
      </dgm:t>
    </dgm:pt>
    <dgm:pt modelId="{252A2040-2F09-49C7-BCF6-0239CE46406C}" type="sibTrans" cxnId="{140F3B0E-54B1-4775-8FC1-6A0EDACB5A8A}">
      <dgm:prSet/>
      <dgm:spPr/>
      <dgm:t>
        <a:bodyPr/>
        <a:lstStyle/>
        <a:p>
          <a:endParaRPr lang="en-US"/>
        </a:p>
      </dgm:t>
    </dgm:pt>
    <dgm:pt modelId="{C0BEA7EB-124C-46C7-B76C-AF7FD238C1B5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baseline="0"/>
            <a:t>Reakcja emocjonalna wynika z braku doświadczenia w radzeniu sobie z trudnościami. </a:t>
          </a:r>
          <a:endParaRPr lang="en-US"/>
        </a:p>
      </dgm:t>
    </dgm:pt>
    <dgm:pt modelId="{507127AF-271D-4499-A7B8-E81B9A84F8E2}" type="parTrans" cxnId="{12049ACC-C268-4038-B4FD-DC3D2F35DAE1}">
      <dgm:prSet/>
      <dgm:spPr/>
      <dgm:t>
        <a:bodyPr/>
        <a:lstStyle/>
        <a:p>
          <a:endParaRPr lang="en-US"/>
        </a:p>
      </dgm:t>
    </dgm:pt>
    <dgm:pt modelId="{9B3DDC23-11ED-4198-BE85-410CA876D7A2}" type="sibTrans" cxnId="{12049ACC-C268-4038-B4FD-DC3D2F35DAE1}">
      <dgm:prSet/>
      <dgm:spPr/>
      <dgm:t>
        <a:bodyPr/>
        <a:lstStyle/>
        <a:p>
          <a:endParaRPr lang="en-US"/>
        </a:p>
      </dgm:t>
    </dgm:pt>
    <dgm:pt modelId="{B447CB67-7298-4E91-B47A-2C936413AE2F}" type="pres">
      <dgm:prSet presAssocID="{3D7418FF-E637-4AF5-9C17-0B6294FE9152}" presName="root" presStyleCnt="0">
        <dgm:presLayoutVars>
          <dgm:dir/>
          <dgm:resizeHandles val="exact"/>
        </dgm:presLayoutVars>
      </dgm:prSet>
      <dgm:spPr/>
    </dgm:pt>
    <dgm:pt modelId="{6BB99331-E6F3-42F7-A2D3-A65AA56AA0C8}" type="pres">
      <dgm:prSet presAssocID="{2823D413-D3DF-4D08-AED7-4AF531578BE6}" presName="compNode" presStyleCnt="0"/>
      <dgm:spPr/>
    </dgm:pt>
    <dgm:pt modelId="{304D3F8D-30CE-405A-A53B-22A983494ADD}" type="pres">
      <dgm:prSet presAssocID="{2823D413-D3DF-4D08-AED7-4AF531578BE6}" presName="bgRect" presStyleLbl="bgShp" presStyleIdx="0" presStyleCnt="5" custLinFactNeighborY="-4550"/>
      <dgm:spPr/>
    </dgm:pt>
    <dgm:pt modelId="{110DE262-6EEA-4EC8-9C9F-5AC1AA0C250C}" type="pres">
      <dgm:prSet presAssocID="{2823D413-D3DF-4D08-AED7-4AF531578BE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ia"/>
        </a:ext>
      </dgm:extLst>
    </dgm:pt>
    <dgm:pt modelId="{2C6CF72F-9BCB-45DA-A97E-1CE10BD3BF04}" type="pres">
      <dgm:prSet presAssocID="{2823D413-D3DF-4D08-AED7-4AF531578BE6}" presName="spaceRect" presStyleCnt="0"/>
      <dgm:spPr/>
    </dgm:pt>
    <dgm:pt modelId="{D65C5680-E73B-4F77-AFDF-3A462E1DF893}" type="pres">
      <dgm:prSet presAssocID="{2823D413-D3DF-4D08-AED7-4AF531578BE6}" presName="parTx" presStyleLbl="revTx" presStyleIdx="0" presStyleCnt="5">
        <dgm:presLayoutVars>
          <dgm:chMax val="0"/>
          <dgm:chPref val="0"/>
        </dgm:presLayoutVars>
      </dgm:prSet>
      <dgm:spPr/>
    </dgm:pt>
    <dgm:pt modelId="{7E9D9713-808C-4ACE-9A25-BEDCDF32B3BE}" type="pres">
      <dgm:prSet presAssocID="{F731A0BD-4778-409F-91A5-78B4E8E99219}" presName="sibTrans" presStyleCnt="0"/>
      <dgm:spPr/>
    </dgm:pt>
    <dgm:pt modelId="{B6F7EE5F-09A9-45EA-8F0A-3524C8CE2686}" type="pres">
      <dgm:prSet presAssocID="{9540CA75-F612-4A6F-A790-8435B3147350}" presName="compNode" presStyleCnt="0"/>
      <dgm:spPr/>
    </dgm:pt>
    <dgm:pt modelId="{BADCE551-8E62-4B1E-B12B-15C539FA316C}" type="pres">
      <dgm:prSet presAssocID="{9540CA75-F612-4A6F-A790-8435B3147350}" presName="bgRect" presStyleLbl="bgShp" presStyleIdx="1" presStyleCnt="5"/>
      <dgm:spPr/>
    </dgm:pt>
    <dgm:pt modelId="{3845E1B7-AC65-43A5-8B37-B81E167B225E}" type="pres">
      <dgm:prSet presAssocID="{9540CA75-F612-4A6F-A790-8435B314735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16495A2-03CA-4FF4-990E-BF292540D0FD}" type="pres">
      <dgm:prSet presAssocID="{9540CA75-F612-4A6F-A790-8435B3147350}" presName="spaceRect" presStyleCnt="0"/>
      <dgm:spPr/>
    </dgm:pt>
    <dgm:pt modelId="{3E9C5095-9F44-4329-A5BF-792CE868BDBD}" type="pres">
      <dgm:prSet presAssocID="{9540CA75-F612-4A6F-A790-8435B3147350}" presName="parTx" presStyleLbl="revTx" presStyleIdx="1" presStyleCnt="5">
        <dgm:presLayoutVars>
          <dgm:chMax val="0"/>
          <dgm:chPref val="0"/>
        </dgm:presLayoutVars>
      </dgm:prSet>
      <dgm:spPr/>
    </dgm:pt>
    <dgm:pt modelId="{48C0A268-7E8F-4BEC-AE4F-8513560AE77D}" type="pres">
      <dgm:prSet presAssocID="{22B20FA7-47C4-452F-AD3B-42D3ED05EC85}" presName="sibTrans" presStyleCnt="0"/>
      <dgm:spPr/>
    </dgm:pt>
    <dgm:pt modelId="{8E5BF73B-202F-4357-9625-F664C93DACCB}" type="pres">
      <dgm:prSet presAssocID="{7887D65B-0676-48D4-9706-C5F96842779C}" presName="compNode" presStyleCnt="0"/>
      <dgm:spPr/>
    </dgm:pt>
    <dgm:pt modelId="{F2DDAB63-D736-4366-83E7-5513F62A0B93}" type="pres">
      <dgm:prSet presAssocID="{7887D65B-0676-48D4-9706-C5F96842779C}" presName="bgRect" presStyleLbl="bgShp" presStyleIdx="2" presStyleCnt="5"/>
      <dgm:spPr/>
    </dgm:pt>
    <dgm:pt modelId="{7FD3F422-AD0A-44C5-82BE-7799EB69B7FA}" type="pres">
      <dgm:prSet presAssocID="{7887D65B-0676-48D4-9706-C5F96842779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orun"/>
        </a:ext>
      </dgm:extLst>
    </dgm:pt>
    <dgm:pt modelId="{7E0B6967-AF3E-46D2-98D0-FC5F86F1A6F9}" type="pres">
      <dgm:prSet presAssocID="{7887D65B-0676-48D4-9706-C5F96842779C}" presName="spaceRect" presStyleCnt="0"/>
      <dgm:spPr/>
    </dgm:pt>
    <dgm:pt modelId="{C598ADC9-E5E4-479A-8854-3692BB0DD6C7}" type="pres">
      <dgm:prSet presAssocID="{7887D65B-0676-48D4-9706-C5F96842779C}" presName="parTx" presStyleLbl="revTx" presStyleIdx="2" presStyleCnt="5">
        <dgm:presLayoutVars>
          <dgm:chMax val="0"/>
          <dgm:chPref val="0"/>
        </dgm:presLayoutVars>
      </dgm:prSet>
      <dgm:spPr/>
    </dgm:pt>
    <dgm:pt modelId="{365DB26C-C2E0-4E01-AC31-F30748B33018}" type="pres">
      <dgm:prSet presAssocID="{C29C30E8-EEC3-4D31-B7C8-B2BC105FE6F2}" presName="sibTrans" presStyleCnt="0"/>
      <dgm:spPr/>
    </dgm:pt>
    <dgm:pt modelId="{E8D1CC6F-96A9-48E2-826E-99C2DA8A76A7}" type="pres">
      <dgm:prSet presAssocID="{EB04EB3D-1967-4A85-81DD-810B3A103A41}" presName="compNode" presStyleCnt="0"/>
      <dgm:spPr/>
    </dgm:pt>
    <dgm:pt modelId="{B09462EC-F3AC-4A09-B4FF-06F08B04C1DB}" type="pres">
      <dgm:prSet presAssocID="{EB04EB3D-1967-4A85-81DD-810B3A103A41}" presName="bgRect" presStyleLbl="bgShp" presStyleIdx="3" presStyleCnt="5"/>
      <dgm:spPr/>
    </dgm:pt>
    <dgm:pt modelId="{CE4A895B-C3E6-41B5-A52B-FF407C7AA5EB}" type="pres">
      <dgm:prSet presAssocID="{EB04EB3D-1967-4A85-81DD-810B3A103A4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ry Face with No Fill"/>
        </a:ext>
      </dgm:extLst>
    </dgm:pt>
    <dgm:pt modelId="{10D866FA-3E3E-4274-9E8D-A8D14CA7757F}" type="pres">
      <dgm:prSet presAssocID="{EB04EB3D-1967-4A85-81DD-810B3A103A41}" presName="spaceRect" presStyleCnt="0"/>
      <dgm:spPr/>
    </dgm:pt>
    <dgm:pt modelId="{039947D9-2CE6-46F6-A44C-4B1D2AAD7B03}" type="pres">
      <dgm:prSet presAssocID="{EB04EB3D-1967-4A85-81DD-810B3A103A41}" presName="parTx" presStyleLbl="revTx" presStyleIdx="3" presStyleCnt="5">
        <dgm:presLayoutVars>
          <dgm:chMax val="0"/>
          <dgm:chPref val="0"/>
        </dgm:presLayoutVars>
      </dgm:prSet>
      <dgm:spPr/>
    </dgm:pt>
    <dgm:pt modelId="{DCD22166-EBC2-40E1-B8B1-24A0D62ABE36}" type="pres">
      <dgm:prSet presAssocID="{252A2040-2F09-49C7-BCF6-0239CE46406C}" presName="sibTrans" presStyleCnt="0"/>
      <dgm:spPr/>
    </dgm:pt>
    <dgm:pt modelId="{4AE394D7-8D84-4C5A-8904-63587516B8CB}" type="pres">
      <dgm:prSet presAssocID="{C0BEA7EB-124C-46C7-B76C-AF7FD238C1B5}" presName="compNode" presStyleCnt="0"/>
      <dgm:spPr/>
    </dgm:pt>
    <dgm:pt modelId="{3611B17F-79FE-493E-A80E-06B7ABE76DA1}" type="pres">
      <dgm:prSet presAssocID="{C0BEA7EB-124C-46C7-B76C-AF7FD238C1B5}" presName="bgRect" presStyleLbl="bgShp" presStyleIdx="4" presStyleCnt="5"/>
      <dgm:spPr/>
    </dgm:pt>
    <dgm:pt modelId="{C9A5C0EB-8072-4895-905A-BDE760554AC9}" type="pres">
      <dgm:prSet presAssocID="{C0BEA7EB-124C-46C7-B76C-AF7FD238C1B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utral Face with No Fill"/>
        </a:ext>
      </dgm:extLst>
    </dgm:pt>
    <dgm:pt modelId="{7D54E32E-4CFE-45FC-891B-FE3DF68CBD9E}" type="pres">
      <dgm:prSet presAssocID="{C0BEA7EB-124C-46C7-B76C-AF7FD238C1B5}" presName="spaceRect" presStyleCnt="0"/>
      <dgm:spPr/>
    </dgm:pt>
    <dgm:pt modelId="{68D3D3BF-C8F6-4AD4-B6EA-A550C6C268E7}" type="pres">
      <dgm:prSet presAssocID="{C0BEA7EB-124C-46C7-B76C-AF7FD238C1B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2AB3603-57D8-402B-B10C-FBFF43C1EB3C}" type="presOf" srcId="{C0BEA7EB-124C-46C7-B76C-AF7FD238C1B5}" destId="{68D3D3BF-C8F6-4AD4-B6EA-A550C6C268E7}" srcOrd="0" destOrd="0" presId="urn:microsoft.com/office/officeart/2018/2/layout/IconVerticalSolidList"/>
    <dgm:cxn modelId="{140F3B0E-54B1-4775-8FC1-6A0EDACB5A8A}" srcId="{3D7418FF-E637-4AF5-9C17-0B6294FE9152}" destId="{EB04EB3D-1967-4A85-81DD-810B3A103A41}" srcOrd="3" destOrd="0" parTransId="{52D739D3-AF8C-4DA2-BA76-9D9B18C261D3}" sibTransId="{252A2040-2F09-49C7-BCF6-0239CE46406C}"/>
    <dgm:cxn modelId="{DB1B9D2E-71B5-4A56-9CC6-A366A7535BEF}" srcId="{3D7418FF-E637-4AF5-9C17-0B6294FE9152}" destId="{7887D65B-0676-48D4-9706-C5F96842779C}" srcOrd="2" destOrd="0" parTransId="{D1A04D72-2EEE-40AE-B697-07DB6FBC6A6F}" sibTransId="{C29C30E8-EEC3-4D31-B7C8-B2BC105FE6F2}"/>
    <dgm:cxn modelId="{DEE34435-A4AC-42EF-925A-BB12B15D77F3}" type="presOf" srcId="{7887D65B-0676-48D4-9706-C5F96842779C}" destId="{C598ADC9-E5E4-479A-8854-3692BB0DD6C7}" srcOrd="0" destOrd="0" presId="urn:microsoft.com/office/officeart/2018/2/layout/IconVerticalSolidList"/>
    <dgm:cxn modelId="{89DB0B37-22DD-4275-8FA6-4845253175C3}" type="presOf" srcId="{3D7418FF-E637-4AF5-9C17-0B6294FE9152}" destId="{B447CB67-7298-4E91-B47A-2C936413AE2F}" srcOrd="0" destOrd="0" presId="urn:microsoft.com/office/officeart/2018/2/layout/IconVerticalSolidList"/>
    <dgm:cxn modelId="{67DB256B-9347-450F-9F67-7236647B5143}" type="presOf" srcId="{2823D413-D3DF-4D08-AED7-4AF531578BE6}" destId="{D65C5680-E73B-4F77-AFDF-3A462E1DF893}" srcOrd="0" destOrd="0" presId="urn:microsoft.com/office/officeart/2018/2/layout/IconVerticalSolidList"/>
    <dgm:cxn modelId="{03B68289-689C-49C6-9D5A-0FF6212E4E8B}" srcId="{3D7418FF-E637-4AF5-9C17-0B6294FE9152}" destId="{9540CA75-F612-4A6F-A790-8435B3147350}" srcOrd="1" destOrd="0" parTransId="{96F58861-B766-4A8E-B8E4-3EEB4ADAD260}" sibTransId="{22B20FA7-47C4-452F-AD3B-42D3ED05EC85}"/>
    <dgm:cxn modelId="{9D9D43B4-D9E9-4B68-BA0A-62D0F0CE834D}" srcId="{3D7418FF-E637-4AF5-9C17-0B6294FE9152}" destId="{2823D413-D3DF-4D08-AED7-4AF531578BE6}" srcOrd="0" destOrd="0" parTransId="{97A7C863-DB49-4BA0-A3DD-0C8344013D00}" sibTransId="{F731A0BD-4778-409F-91A5-78B4E8E99219}"/>
    <dgm:cxn modelId="{12049ACC-C268-4038-B4FD-DC3D2F35DAE1}" srcId="{3D7418FF-E637-4AF5-9C17-0B6294FE9152}" destId="{C0BEA7EB-124C-46C7-B76C-AF7FD238C1B5}" srcOrd="4" destOrd="0" parTransId="{507127AF-271D-4499-A7B8-E81B9A84F8E2}" sibTransId="{9B3DDC23-11ED-4198-BE85-410CA876D7A2}"/>
    <dgm:cxn modelId="{3B9167E0-E597-4541-9848-5BC990720800}" type="presOf" srcId="{EB04EB3D-1967-4A85-81DD-810B3A103A41}" destId="{039947D9-2CE6-46F6-A44C-4B1D2AAD7B03}" srcOrd="0" destOrd="0" presId="urn:microsoft.com/office/officeart/2018/2/layout/IconVerticalSolidList"/>
    <dgm:cxn modelId="{D890F1FB-316E-40C9-99FB-7C7DBA37AA78}" type="presOf" srcId="{9540CA75-F612-4A6F-A790-8435B3147350}" destId="{3E9C5095-9F44-4329-A5BF-792CE868BDBD}" srcOrd="0" destOrd="0" presId="urn:microsoft.com/office/officeart/2018/2/layout/IconVerticalSolidList"/>
    <dgm:cxn modelId="{3F2AD859-0DA3-47BE-A051-4A48D587F864}" type="presParOf" srcId="{B447CB67-7298-4E91-B47A-2C936413AE2F}" destId="{6BB99331-E6F3-42F7-A2D3-A65AA56AA0C8}" srcOrd="0" destOrd="0" presId="urn:microsoft.com/office/officeart/2018/2/layout/IconVerticalSolidList"/>
    <dgm:cxn modelId="{BC983F09-90D7-47DA-872B-4E7DB4A79012}" type="presParOf" srcId="{6BB99331-E6F3-42F7-A2D3-A65AA56AA0C8}" destId="{304D3F8D-30CE-405A-A53B-22A983494ADD}" srcOrd="0" destOrd="0" presId="urn:microsoft.com/office/officeart/2018/2/layout/IconVerticalSolidList"/>
    <dgm:cxn modelId="{02B1F84F-7F2F-4364-AC45-C91FB56419DF}" type="presParOf" srcId="{6BB99331-E6F3-42F7-A2D3-A65AA56AA0C8}" destId="{110DE262-6EEA-4EC8-9C9F-5AC1AA0C250C}" srcOrd="1" destOrd="0" presId="urn:microsoft.com/office/officeart/2018/2/layout/IconVerticalSolidList"/>
    <dgm:cxn modelId="{43BDF28F-BD2D-4234-A323-47DAE84823CF}" type="presParOf" srcId="{6BB99331-E6F3-42F7-A2D3-A65AA56AA0C8}" destId="{2C6CF72F-9BCB-45DA-A97E-1CE10BD3BF04}" srcOrd="2" destOrd="0" presId="urn:microsoft.com/office/officeart/2018/2/layout/IconVerticalSolidList"/>
    <dgm:cxn modelId="{AD8705F6-9D96-41CB-8EB8-1E2E0DBE9271}" type="presParOf" srcId="{6BB99331-E6F3-42F7-A2D3-A65AA56AA0C8}" destId="{D65C5680-E73B-4F77-AFDF-3A462E1DF893}" srcOrd="3" destOrd="0" presId="urn:microsoft.com/office/officeart/2018/2/layout/IconVerticalSolidList"/>
    <dgm:cxn modelId="{5EE6BB4F-144E-40DC-9154-44639502A89B}" type="presParOf" srcId="{B447CB67-7298-4E91-B47A-2C936413AE2F}" destId="{7E9D9713-808C-4ACE-9A25-BEDCDF32B3BE}" srcOrd="1" destOrd="0" presId="urn:microsoft.com/office/officeart/2018/2/layout/IconVerticalSolidList"/>
    <dgm:cxn modelId="{98387245-2F14-4208-8021-66A25753A372}" type="presParOf" srcId="{B447CB67-7298-4E91-B47A-2C936413AE2F}" destId="{B6F7EE5F-09A9-45EA-8F0A-3524C8CE2686}" srcOrd="2" destOrd="0" presId="urn:microsoft.com/office/officeart/2018/2/layout/IconVerticalSolidList"/>
    <dgm:cxn modelId="{A4EA89CF-D886-401A-AE87-C4A5D726E9C8}" type="presParOf" srcId="{B6F7EE5F-09A9-45EA-8F0A-3524C8CE2686}" destId="{BADCE551-8E62-4B1E-B12B-15C539FA316C}" srcOrd="0" destOrd="0" presId="urn:microsoft.com/office/officeart/2018/2/layout/IconVerticalSolidList"/>
    <dgm:cxn modelId="{CB9EF5D1-00B2-4ED6-B367-DA350448B2F6}" type="presParOf" srcId="{B6F7EE5F-09A9-45EA-8F0A-3524C8CE2686}" destId="{3845E1B7-AC65-43A5-8B37-B81E167B225E}" srcOrd="1" destOrd="0" presId="urn:microsoft.com/office/officeart/2018/2/layout/IconVerticalSolidList"/>
    <dgm:cxn modelId="{68513205-D0B9-4537-8C9B-38A5181CED6C}" type="presParOf" srcId="{B6F7EE5F-09A9-45EA-8F0A-3524C8CE2686}" destId="{416495A2-03CA-4FF4-990E-BF292540D0FD}" srcOrd="2" destOrd="0" presId="urn:microsoft.com/office/officeart/2018/2/layout/IconVerticalSolidList"/>
    <dgm:cxn modelId="{DA6BC3ED-50D9-4A8F-B809-B9B4FB19D521}" type="presParOf" srcId="{B6F7EE5F-09A9-45EA-8F0A-3524C8CE2686}" destId="{3E9C5095-9F44-4329-A5BF-792CE868BDBD}" srcOrd="3" destOrd="0" presId="urn:microsoft.com/office/officeart/2018/2/layout/IconVerticalSolidList"/>
    <dgm:cxn modelId="{1172AC61-E1E3-4693-9A0C-870240D6E22F}" type="presParOf" srcId="{B447CB67-7298-4E91-B47A-2C936413AE2F}" destId="{48C0A268-7E8F-4BEC-AE4F-8513560AE77D}" srcOrd="3" destOrd="0" presId="urn:microsoft.com/office/officeart/2018/2/layout/IconVerticalSolidList"/>
    <dgm:cxn modelId="{66807C99-1523-491D-A5F2-AEF595375CD5}" type="presParOf" srcId="{B447CB67-7298-4E91-B47A-2C936413AE2F}" destId="{8E5BF73B-202F-4357-9625-F664C93DACCB}" srcOrd="4" destOrd="0" presId="urn:microsoft.com/office/officeart/2018/2/layout/IconVerticalSolidList"/>
    <dgm:cxn modelId="{CF7873CB-66A7-4DB2-AA1E-CD7033EB75E4}" type="presParOf" srcId="{8E5BF73B-202F-4357-9625-F664C93DACCB}" destId="{F2DDAB63-D736-4366-83E7-5513F62A0B93}" srcOrd="0" destOrd="0" presId="urn:microsoft.com/office/officeart/2018/2/layout/IconVerticalSolidList"/>
    <dgm:cxn modelId="{DAB149F5-B313-4D5F-9868-7FE96F28062C}" type="presParOf" srcId="{8E5BF73B-202F-4357-9625-F664C93DACCB}" destId="{7FD3F422-AD0A-44C5-82BE-7799EB69B7FA}" srcOrd="1" destOrd="0" presId="urn:microsoft.com/office/officeart/2018/2/layout/IconVerticalSolidList"/>
    <dgm:cxn modelId="{2581E3DE-87B4-4462-91CB-DB23917F1946}" type="presParOf" srcId="{8E5BF73B-202F-4357-9625-F664C93DACCB}" destId="{7E0B6967-AF3E-46D2-98D0-FC5F86F1A6F9}" srcOrd="2" destOrd="0" presId="urn:microsoft.com/office/officeart/2018/2/layout/IconVerticalSolidList"/>
    <dgm:cxn modelId="{95208C0D-1108-4AA2-B998-3939E97E8106}" type="presParOf" srcId="{8E5BF73B-202F-4357-9625-F664C93DACCB}" destId="{C598ADC9-E5E4-479A-8854-3692BB0DD6C7}" srcOrd="3" destOrd="0" presId="urn:microsoft.com/office/officeart/2018/2/layout/IconVerticalSolidList"/>
    <dgm:cxn modelId="{CDA2F240-45DB-49C6-A166-B5F448FEC2C4}" type="presParOf" srcId="{B447CB67-7298-4E91-B47A-2C936413AE2F}" destId="{365DB26C-C2E0-4E01-AC31-F30748B33018}" srcOrd="5" destOrd="0" presId="urn:microsoft.com/office/officeart/2018/2/layout/IconVerticalSolidList"/>
    <dgm:cxn modelId="{794A064A-BA7F-44DD-8381-0D521D23D604}" type="presParOf" srcId="{B447CB67-7298-4E91-B47A-2C936413AE2F}" destId="{E8D1CC6F-96A9-48E2-826E-99C2DA8A76A7}" srcOrd="6" destOrd="0" presId="urn:microsoft.com/office/officeart/2018/2/layout/IconVerticalSolidList"/>
    <dgm:cxn modelId="{E01B23D9-5F58-4DE6-9AC4-6C13C5FC6874}" type="presParOf" srcId="{E8D1CC6F-96A9-48E2-826E-99C2DA8A76A7}" destId="{B09462EC-F3AC-4A09-B4FF-06F08B04C1DB}" srcOrd="0" destOrd="0" presId="urn:microsoft.com/office/officeart/2018/2/layout/IconVerticalSolidList"/>
    <dgm:cxn modelId="{49BCD920-780E-4408-A872-1C369E53440E}" type="presParOf" srcId="{E8D1CC6F-96A9-48E2-826E-99C2DA8A76A7}" destId="{CE4A895B-C3E6-41B5-A52B-FF407C7AA5EB}" srcOrd="1" destOrd="0" presId="urn:microsoft.com/office/officeart/2018/2/layout/IconVerticalSolidList"/>
    <dgm:cxn modelId="{57CE3ED1-87B3-49EF-BBE2-4B9C359B010A}" type="presParOf" srcId="{E8D1CC6F-96A9-48E2-826E-99C2DA8A76A7}" destId="{10D866FA-3E3E-4274-9E8D-A8D14CA7757F}" srcOrd="2" destOrd="0" presId="urn:microsoft.com/office/officeart/2018/2/layout/IconVerticalSolidList"/>
    <dgm:cxn modelId="{045B957A-E027-4AAB-8404-FF430981ECF1}" type="presParOf" srcId="{E8D1CC6F-96A9-48E2-826E-99C2DA8A76A7}" destId="{039947D9-2CE6-46F6-A44C-4B1D2AAD7B03}" srcOrd="3" destOrd="0" presId="urn:microsoft.com/office/officeart/2018/2/layout/IconVerticalSolidList"/>
    <dgm:cxn modelId="{4732A003-47BD-4B3D-AF77-D5AFA52E9992}" type="presParOf" srcId="{B447CB67-7298-4E91-B47A-2C936413AE2F}" destId="{DCD22166-EBC2-40E1-B8B1-24A0D62ABE36}" srcOrd="7" destOrd="0" presId="urn:microsoft.com/office/officeart/2018/2/layout/IconVerticalSolidList"/>
    <dgm:cxn modelId="{EACEEE63-F7C4-46DE-9672-1B6F7067B13C}" type="presParOf" srcId="{B447CB67-7298-4E91-B47A-2C936413AE2F}" destId="{4AE394D7-8D84-4C5A-8904-63587516B8CB}" srcOrd="8" destOrd="0" presId="urn:microsoft.com/office/officeart/2018/2/layout/IconVerticalSolidList"/>
    <dgm:cxn modelId="{0D50040A-0002-4B36-833B-4774CB1F076F}" type="presParOf" srcId="{4AE394D7-8D84-4C5A-8904-63587516B8CB}" destId="{3611B17F-79FE-493E-A80E-06B7ABE76DA1}" srcOrd="0" destOrd="0" presId="urn:microsoft.com/office/officeart/2018/2/layout/IconVerticalSolidList"/>
    <dgm:cxn modelId="{0099BB83-9688-40BC-B922-248891E21FA8}" type="presParOf" srcId="{4AE394D7-8D84-4C5A-8904-63587516B8CB}" destId="{C9A5C0EB-8072-4895-905A-BDE760554AC9}" srcOrd="1" destOrd="0" presId="urn:microsoft.com/office/officeart/2018/2/layout/IconVerticalSolidList"/>
    <dgm:cxn modelId="{11174AFA-C7D4-4E2C-ABC7-2B32FB0EF5E8}" type="presParOf" srcId="{4AE394D7-8D84-4C5A-8904-63587516B8CB}" destId="{7D54E32E-4CFE-45FC-891B-FE3DF68CBD9E}" srcOrd="2" destOrd="0" presId="urn:microsoft.com/office/officeart/2018/2/layout/IconVerticalSolidList"/>
    <dgm:cxn modelId="{EB1BC8FA-41EB-4E70-A744-2A0F76036D05}" type="presParOf" srcId="{4AE394D7-8D84-4C5A-8904-63587516B8CB}" destId="{68D3D3BF-C8F6-4AD4-B6EA-A550C6C268E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5498D2B-246F-40DC-99E4-BB73C38EBDC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2FFEAD-A899-4807-BDE5-0DE18015DA25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baseline="0"/>
            <a:t>Przedszkolaki często stawiają sobie różne wyzwania.</a:t>
          </a:r>
          <a:endParaRPr lang="en-US"/>
        </a:p>
      </dgm:t>
    </dgm:pt>
    <dgm:pt modelId="{FC17FAB1-F3EB-4927-AB34-68930DFC5395}" type="parTrans" cxnId="{945EDFBA-5392-491E-A190-6247FCAFE997}">
      <dgm:prSet/>
      <dgm:spPr/>
      <dgm:t>
        <a:bodyPr/>
        <a:lstStyle/>
        <a:p>
          <a:endParaRPr lang="en-US"/>
        </a:p>
      </dgm:t>
    </dgm:pt>
    <dgm:pt modelId="{1288F140-3AFF-4943-A05D-0EA1C18AB58D}" type="sibTrans" cxnId="{945EDFBA-5392-491E-A190-6247FCAFE997}">
      <dgm:prSet/>
      <dgm:spPr/>
      <dgm:t>
        <a:bodyPr/>
        <a:lstStyle/>
        <a:p>
          <a:endParaRPr lang="en-US"/>
        </a:p>
      </dgm:t>
    </dgm:pt>
    <dgm:pt modelId="{97AD4BF4-8C0B-4576-9E34-8B67ECC2F7C1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baseline="0"/>
            <a:t>Bardzo przeżywają niepowodzenia.</a:t>
          </a:r>
          <a:endParaRPr lang="en-US"/>
        </a:p>
      </dgm:t>
    </dgm:pt>
    <dgm:pt modelId="{41A9B290-DDE4-4F15-B7B5-1EEB9DCEFA15}" type="parTrans" cxnId="{CE6DC638-5648-48EC-AAB3-3A490E61FCFF}">
      <dgm:prSet/>
      <dgm:spPr/>
      <dgm:t>
        <a:bodyPr/>
        <a:lstStyle/>
        <a:p>
          <a:endParaRPr lang="en-US"/>
        </a:p>
      </dgm:t>
    </dgm:pt>
    <dgm:pt modelId="{AB7143A0-7FBB-4EB8-886D-C858901B7CC8}" type="sibTrans" cxnId="{CE6DC638-5648-48EC-AAB3-3A490E61FCFF}">
      <dgm:prSet/>
      <dgm:spPr/>
      <dgm:t>
        <a:bodyPr/>
        <a:lstStyle/>
        <a:p>
          <a:endParaRPr lang="en-US"/>
        </a:p>
      </dgm:t>
    </dgm:pt>
    <dgm:pt modelId="{D9207899-A616-43E8-A5E7-2D82A7DB4F84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baseline="0"/>
            <a:t>Nieudane próby mogą wywoływać u nich złość.</a:t>
          </a:r>
          <a:endParaRPr lang="en-US"/>
        </a:p>
      </dgm:t>
    </dgm:pt>
    <dgm:pt modelId="{20C69959-EC4A-4F6C-996E-09DE1929D338}" type="parTrans" cxnId="{B06BEBEA-AB4F-4F34-8DBE-2824AE794E30}">
      <dgm:prSet/>
      <dgm:spPr/>
      <dgm:t>
        <a:bodyPr/>
        <a:lstStyle/>
        <a:p>
          <a:endParaRPr lang="en-US"/>
        </a:p>
      </dgm:t>
    </dgm:pt>
    <dgm:pt modelId="{7A515A38-5FBB-4361-A970-F5286A0A6B45}" type="sibTrans" cxnId="{B06BEBEA-AB4F-4F34-8DBE-2824AE794E30}">
      <dgm:prSet/>
      <dgm:spPr/>
      <dgm:t>
        <a:bodyPr/>
        <a:lstStyle/>
        <a:p>
          <a:endParaRPr lang="en-US"/>
        </a:p>
      </dgm:t>
    </dgm:pt>
    <dgm:pt modelId="{E1B0F037-F069-4285-977E-07E15EBB0B2A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baseline="0"/>
            <a:t>Brak umiejętności zdrowego wyrażania emocji potęguje frustrację.</a:t>
          </a:r>
          <a:endParaRPr lang="en-US"/>
        </a:p>
      </dgm:t>
    </dgm:pt>
    <dgm:pt modelId="{BFC17E27-4827-49B5-BB12-1D134CA89CBC}" type="parTrans" cxnId="{D148A36A-15A6-429A-8065-C9E3E99C9C95}">
      <dgm:prSet/>
      <dgm:spPr/>
      <dgm:t>
        <a:bodyPr/>
        <a:lstStyle/>
        <a:p>
          <a:endParaRPr lang="en-US"/>
        </a:p>
      </dgm:t>
    </dgm:pt>
    <dgm:pt modelId="{FAEE70BE-F1C3-466B-9F3F-D2F5F7F87661}" type="sibTrans" cxnId="{D148A36A-15A6-429A-8065-C9E3E99C9C95}">
      <dgm:prSet/>
      <dgm:spPr/>
      <dgm:t>
        <a:bodyPr/>
        <a:lstStyle/>
        <a:p>
          <a:endParaRPr lang="en-US"/>
        </a:p>
      </dgm:t>
    </dgm:pt>
    <dgm:pt modelId="{3EAFD860-1553-4F62-B59D-E490E14D0ADD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baseline="0"/>
            <a:t>Złość staje się reakcją na niezrealizowane oczekiwania wobec siebie. </a:t>
          </a:r>
          <a:endParaRPr lang="en-US"/>
        </a:p>
      </dgm:t>
    </dgm:pt>
    <dgm:pt modelId="{E2AEDB84-A24F-4141-8DCD-FDD78C7BB7D8}" type="parTrans" cxnId="{CDFF0150-AE89-4E03-9A56-F0045D7D8FD5}">
      <dgm:prSet/>
      <dgm:spPr/>
      <dgm:t>
        <a:bodyPr/>
        <a:lstStyle/>
        <a:p>
          <a:endParaRPr lang="en-US"/>
        </a:p>
      </dgm:t>
    </dgm:pt>
    <dgm:pt modelId="{C8F234BF-F214-4251-B1AB-F5E047C6637C}" type="sibTrans" cxnId="{CDFF0150-AE89-4E03-9A56-F0045D7D8FD5}">
      <dgm:prSet/>
      <dgm:spPr/>
      <dgm:t>
        <a:bodyPr/>
        <a:lstStyle/>
        <a:p>
          <a:endParaRPr lang="en-US"/>
        </a:p>
      </dgm:t>
    </dgm:pt>
    <dgm:pt modelId="{1FB9241C-632D-4749-9D4C-A58B802F2D3D}" type="pres">
      <dgm:prSet presAssocID="{D5498D2B-246F-40DC-99E4-BB73C38EBDC1}" presName="root" presStyleCnt="0">
        <dgm:presLayoutVars>
          <dgm:dir/>
          <dgm:resizeHandles val="exact"/>
        </dgm:presLayoutVars>
      </dgm:prSet>
      <dgm:spPr/>
    </dgm:pt>
    <dgm:pt modelId="{57EAA92E-F823-480A-A102-017F561F5FC0}" type="pres">
      <dgm:prSet presAssocID="{D02FFEAD-A899-4807-BDE5-0DE18015DA25}" presName="compNode" presStyleCnt="0"/>
      <dgm:spPr/>
    </dgm:pt>
    <dgm:pt modelId="{B63042BC-8E4A-4DDE-AF6C-6B5C8E232DD3}" type="pres">
      <dgm:prSet presAssocID="{D02FFEAD-A899-4807-BDE5-0DE18015DA25}" presName="bgRect" presStyleLbl="bgShp" presStyleIdx="0" presStyleCnt="5"/>
      <dgm:spPr/>
    </dgm:pt>
    <dgm:pt modelId="{D9B55AE4-E13C-492A-B435-5B62A0A3F421}" type="pres">
      <dgm:prSet presAssocID="{D02FFEAD-A899-4807-BDE5-0DE18015DA2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1C40F753-B656-44C0-9882-B029F5AF7929}" type="pres">
      <dgm:prSet presAssocID="{D02FFEAD-A899-4807-BDE5-0DE18015DA25}" presName="spaceRect" presStyleCnt="0"/>
      <dgm:spPr/>
    </dgm:pt>
    <dgm:pt modelId="{1EDD7EF5-B35D-49B7-8BA7-E1745C78457F}" type="pres">
      <dgm:prSet presAssocID="{D02FFEAD-A899-4807-BDE5-0DE18015DA25}" presName="parTx" presStyleLbl="revTx" presStyleIdx="0" presStyleCnt="5">
        <dgm:presLayoutVars>
          <dgm:chMax val="0"/>
          <dgm:chPref val="0"/>
        </dgm:presLayoutVars>
      </dgm:prSet>
      <dgm:spPr/>
    </dgm:pt>
    <dgm:pt modelId="{5E46FF1A-F770-47F2-9893-039B4A3D97F3}" type="pres">
      <dgm:prSet presAssocID="{1288F140-3AFF-4943-A05D-0EA1C18AB58D}" presName="sibTrans" presStyleCnt="0"/>
      <dgm:spPr/>
    </dgm:pt>
    <dgm:pt modelId="{0CEFCEA2-BBB2-4848-B62A-2906EB57CB85}" type="pres">
      <dgm:prSet presAssocID="{97AD4BF4-8C0B-4576-9E34-8B67ECC2F7C1}" presName="compNode" presStyleCnt="0"/>
      <dgm:spPr/>
    </dgm:pt>
    <dgm:pt modelId="{3D3A0ADB-ED8A-4D13-AA4A-35ECCF71CD39}" type="pres">
      <dgm:prSet presAssocID="{97AD4BF4-8C0B-4576-9E34-8B67ECC2F7C1}" presName="bgRect" presStyleLbl="bgShp" presStyleIdx="1" presStyleCnt="5"/>
      <dgm:spPr/>
    </dgm:pt>
    <dgm:pt modelId="{33E4CB9D-6AE2-4220-ADFD-9F2288C7F7C5}" type="pres">
      <dgm:prSet presAssocID="{97AD4BF4-8C0B-4576-9E34-8B67ECC2F7C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strzeżenie"/>
        </a:ext>
      </dgm:extLst>
    </dgm:pt>
    <dgm:pt modelId="{15160F1F-8EDB-481F-B9EE-5004711A4663}" type="pres">
      <dgm:prSet presAssocID="{97AD4BF4-8C0B-4576-9E34-8B67ECC2F7C1}" presName="spaceRect" presStyleCnt="0"/>
      <dgm:spPr/>
    </dgm:pt>
    <dgm:pt modelId="{EC2E1D2A-F9C6-4399-B1E7-B264E49AC2B1}" type="pres">
      <dgm:prSet presAssocID="{97AD4BF4-8C0B-4576-9E34-8B67ECC2F7C1}" presName="parTx" presStyleLbl="revTx" presStyleIdx="1" presStyleCnt="5">
        <dgm:presLayoutVars>
          <dgm:chMax val="0"/>
          <dgm:chPref val="0"/>
        </dgm:presLayoutVars>
      </dgm:prSet>
      <dgm:spPr/>
    </dgm:pt>
    <dgm:pt modelId="{11F28B72-B73B-4D39-B68D-35DDA7C39944}" type="pres">
      <dgm:prSet presAssocID="{AB7143A0-7FBB-4EB8-886D-C858901B7CC8}" presName="sibTrans" presStyleCnt="0"/>
      <dgm:spPr/>
    </dgm:pt>
    <dgm:pt modelId="{E2588B58-A291-4031-A158-77A68FA92599}" type="pres">
      <dgm:prSet presAssocID="{D9207899-A616-43E8-A5E7-2D82A7DB4F84}" presName="compNode" presStyleCnt="0"/>
      <dgm:spPr/>
    </dgm:pt>
    <dgm:pt modelId="{83B15806-554A-48DC-AB9E-37C528853992}" type="pres">
      <dgm:prSet presAssocID="{D9207899-A616-43E8-A5E7-2D82A7DB4F84}" presName="bgRect" presStyleLbl="bgShp" presStyleIdx="2" presStyleCnt="5"/>
      <dgm:spPr/>
    </dgm:pt>
    <dgm:pt modelId="{81796767-C9DF-4B17-AA40-062F0EE78B0D}" type="pres">
      <dgm:prSet presAssocID="{D9207899-A616-43E8-A5E7-2D82A7DB4F8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ry Face with No Fill"/>
        </a:ext>
      </dgm:extLst>
    </dgm:pt>
    <dgm:pt modelId="{C4B9F89E-A8E9-4A59-B02B-86EF5415602B}" type="pres">
      <dgm:prSet presAssocID="{D9207899-A616-43E8-A5E7-2D82A7DB4F84}" presName="spaceRect" presStyleCnt="0"/>
      <dgm:spPr/>
    </dgm:pt>
    <dgm:pt modelId="{9BFBEC4D-5383-4D0E-B8DE-5DCFACF8B257}" type="pres">
      <dgm:prSet presAssocID="{D9207899-A616-43E8-A5E7-2D82A7DB4F84}" presName="parTx" presStyleLbl="revTx" presStyleIdx="2" presStyleCnt="5">
        <dgm:presLayoutVars>
          <dgm:chMax val="0"/>
          <dgm:chPref val="0"/>
        </dgm:presLayoutVars>
      </dgm:prSet>
      <dgm:spPr/>
    </dgm:pt>
    <dgm:pt modelId="{1FF8A999-20DF-4E01-A2BF-D7298801D989}" type="pres">
      <dgm:prSet presAssocID="{7A515A38-5FBB-4361-A970-F5286A0A6B45}" presName="sibTrans" presStyleCnt="0"/>
      <dgm:spPr/>
    </dgm:pt>
    <dgm:pt modelId="{2FC4E808-1645-403F-AECF-3EF0EDD37EA7}" type="pres">
      <dgm:prSet presAssocID="{E1B0F037-F069-4285-977E-07E15EBB0B2A}" presName="compNode" presStyleCnt="0"/>
      <dgm:spPr/>
    </dgm:pt>
    <dgm:pt modelId="{AA552655-BF63-4C07-8292-084537466B0E}" type="pres">
      <dgm:prSet presAssocID="{E1B0F037-F069-4285-977E-07E15EBB0B2A}" presName="bgRect" presStyleLbl="bgShp" presStyleIdx="3" presStyleCnt="5"/>
      <dgm:spPr/>
    </dgm:pt>
    <dgm:pt modelId="{CDD2B281-76ED-4CC1-8039-60BC9CB23BD7}" type="pres">
      <dgm:prSet presAssocID="{E1B0F037-F069-4285-977E-07E15EBB0B2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d Face with No Fill"/>
        </a:ext>
      </dgm:extLst>
    </dgm:pt>
    <dgm:pt modelId="{FD0C9198-8071-4C86-9EBC-99FE8572DC78}" type="pres">
      <dgm:prSet presAssocID="{E1B0F037-F069-4285-977E-07E15EBB0B2A}" presName="spaceRect" presStyleCnt="0"/>
      <dgm:spPr/>
    </dgm:pt>
    <dgm:pt modelId="{B1BBE180-A58F-48B8-94F4-46F655754809}" type="pres">
      <dgm:prSet presAssocID="{E1B0F037-F069-4285-977E-07E15EBB0B2A}" presName="parTx" presStyleLbl="revTx" presStyleIdx="3" presStyleCnt="5">
        <dgm:presLayoutVars>
          <dgm:chMax val="0"/>
          <dgm:chPref val="0"/>
        </dgm:presLayoutVars>
      </dgm:prSet>
      <dgm:spPr/>
    </dgm:pt>
    <dgm:pt modelId="{B39CB0AC-96A8-42E8-B80A-1163A17252ED}" type="pres">
      <dgm:prSet presAssocID="{FAEE70BE-F1C3-466B-9F3F-D2F5F7F87661}" presName="sibTrans" presStyleCnt="0"/>
      <dgm:spPr/>
    </dgm:pt>
    <dgm:pt modelId="{D584C06D-23A8-4E0B-95B4-6BE4F88E67C5}" type="pres">
      <dgm:prSet presAssocID="{3EAFD860-1553-4F62-B59D-E490E14D0ADD}" presName="compNode" presStyleCnt="0"/>
      <dgm:spPr/>
    </dgm:pt>
    <dgm:pt modelId="{4529AFD6-0704-47F2-85A7-22F009DAC004}" type="pres">
      <dgm:prSet presAssocID="{3EAFD860-1553-4F62-B59D-E490E14D0ADD}" presName="bgRect" presStyleLbl="bgShp" presStyleIdx="4" presStyleCnt="5"/>
      <dgm:spPr/>
    </dgm:pt>
    <dgm:pt modelId="{671EC87B-3D70-478F-9F7D-0695A67DBDBD}" type="pres">
      <dgm:prSet presAssocID="{3EAFD860-1553-4F62-B59D-E490E14D0AD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ry Face with Solid Fill"/>
        </a:ext>
      </dgm:extLst>
    </dgm:pt>
    <dgm:pt modelId="{838E2D8A-CC79-4421-A666-2317634697A9}" type="pres">
      <dgm:prSet presAssocID="{3EAFD860-1553-4F62-B59D-E490E14D0ADD}" presName="spaceRect" presStyleCnt="0"/>
      <dgm:spPr/>
    </dgm:pt>
    <dgm:pt modelId="{9ED8DBE2-25FC-40E2-9752-C44C99FEAE00}" type="pres">
      <dgm:prSet presAssocID="{3EAFD860-1553-4F62-B59D-E490E14D0AD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E6DC638-5648-48EC-AAB3-3A490E61FCFF}" srcId="{D5498D2B-246F-40DC-99E4-BB73C38EBDC1}" destId="{97AD4BF4-8C0B-4576-9E34-8B67ECC2F7C1}" srcOrd="1" destOrd="0" parTransId="{41A9B290-DDE4-4F15-B7B5-1EEB9DCEFA15}" sibTransId="{AB7143A0-7FBB-4EB8-886D-C858901B7CC8}"/>
    <dgm:cxn modelId="{D148A36A-15A6-429A-8065-C9E3E99C9C95}" srcId="{D5498D2B-246F-40DC-99E4-BB73C38EBDC1}" destId="{E1B0F037-F069-4285-977E-07E15EBB0B2A}" srcOrd="3" destOrd="0" parTransId="{BFC17E27-4827-49B5-BB12-1D134CA89CBC}" sibTransId="{FAEE70BE-F1C3-466B-9F3F-D2F5F7F87661}"/>
    <dgm:cxn modelId="{5DDC8A6D-8177-442A-B63D-64C2C3FDEA02}" type="presOf" srcId="{3EAFD860-1553-4F62-B59D-E490E14D0ADD}" destId="{9ED8DBE2-25FC-40E2-9752-C44C99FEAE00}" srcOrd="0" destOrd="0" presId="urn:microsoft.com/office/officeart/2018/2/layout/IconVerticalSolidList"/>
    <dgm:cxn modelId="{E71D454F-8FFB-4A7D-A74E-F6E2B3859720}" type="presOf" srcId="{D9207899-A616-43E8-A5E7-2D82A7DB4F84}" destId="{9BFBEC4D-5383-4D0E-B8DE-5DCFACF8B257}" srcOrd="0" destOrd="0" presId="urn:microsoft.com/office/officeart/2018/2/layout/IconVerticalSolidList"/>
    <dgm:cxn modelId="{CDFF0150-AE89-4E03-9A56-F0045D7D8FD5}" srcId="{D5498D2B-246F-40DC-99E4-BB73C38EBDC1}" destId="{3EAFD860-1553-4F62-B59D-E490E14D0ADD}" srcOrd="4" destOrd="0" parTransId="{E2AEDB84-A24F-4141-8DCD-FDD78C7BB7D8}" sibTransId="{C8F234BF-F214-4251-B1AB-F5E047C6637C}"/>
    <dgm:cxn modelId="{945EDFBA-5392-491E-A190-6247FCAFE997}" srcId="{D5498D2B-246F-40DC-99E4-BB73C38EBDC1}" destId="{D02FFEAD-A899-4807-BDE5-0DE18015DA25}" srcOrd="0" destOrd="0" parTransId="{FC17FAB1-F3EB-4927-AB34-68930DFC5395}" sibTransId="{1288F140-3AFF-4943-A05D-0EA1C18AB58D}"/>
    <dgm:cxn modelId="{61A9F4C7-4FA1-4695-A8D8-712C30BE6A62}" type="presOf" srcId="{D02FFEAD-A899-4807-BDE5-0DE18015DA25}" destId="{1EDD7EF5-B35D-49B7-8BA7-E1745C78457F}" srcOrd="0" destOrd="0" presId="urn:microsoft.com/office/officeart/2018/2/layout/IconVerticalSolidList"/>
    <dgm:cxn modelId="{484201E9-612E-4C82-B39E-2EC834AEBE31}" type="presOf" srcId="{E1B0F037-F069-4285-977E-07E15EBB0B2A}" destId="{B1BBE180-A58F-48B8-94F4-46F655754809}" srcOrd="0" destOrd="0" presId="urn:microsoft.com/office/officeart/2018/2/layout/IconVerticalSolidList"/>
    <dgm:cxn modelId="{B06BEBEA-AB4F-4F34-8DBE-2824AE794E30}" srcId="{D5498D2B-246F-40DC-99E4-BB73C38EBDC1}" destId="{D9207899-A616-43E8-A5E7-2D82A7DB4F84}" srcOrd="2" destOrd="0" parTransId="{20C69959-EC4A-4F6C-996E-09DE1929D338}" sibTransId="{7A515A38-5FBB-4361-A970-F5286A0A6B45}"/>
    <dgm:cxn modelId="{43615CF2-1761-4D90-BDFC-A4C6B3CE6DEE}" type="presOf" srcId="{D5498D2B-246F-40DC-99E4-BB73C38EBDC1}" destId="{1FB9241C-632D-4749-9D4C-A58B802F2D3D}" srcOrd="0" destOrd="0" presId="urn:microsoft.com/office/officeart/2018/2/layout/IconVerticalSolidList"/>
    <dgm:cxn modelId="{B1FB6CFF-206F-42C3-B8AA-0C18AC3AD1B4}" type="presOf" srcId="{97AD4BF4-8C0B-4576-9E34-8B67ECC2F7C1}" destId="{EC2E1D2A-F9C6-4399-B1E7-B264E49AC2B1}" srcOrd="0" destOrd="0" presId="urn:microsoft.com/office/officeart/2018/2/layout/IconVerticalSolidList"/>
    <dgm:cxn modelId="{A181C39B-0733-407E-8052-1304A28C9EEE}" type="presParOf" srcId="{1FB9241C-632D-4749-9D4C-A58B802F2D3D}" destId="{57EAA92E-F823-480A-A102-017F561F5FC0}" srcOrd="0" destOrd="0" presId="urn:microsoft.com/office/officeart/2018/2/layout/IconVerticalSolidList"/>
    <dgm:cxn modelId="{39AACD51-3489-461C-B4DD-111D3C5ABF69}" type="presParOf" srcId="{57EAA92E-F823-480A-A102-017F561F5FC0}" destId="{B63042BC-8E4A-4DDE-AF6C-6B5C8E232DD3}" srcOrd="0" destOrd="0" presId="urn:microsoft.com/office/officeart/2018/2/layout/IconVerticalSolidList"/>
    <dgm:cxn modelId="{299CF47A-5AC9-4075-93FB-B55C8D17B425}" type="presParOf" srcId="{57EAA92E-F823-480A-A102-017F561F5FC0}" destId="{D9B55AE4-E13C-492A-B435-5B62A0A3F421}" srcOrd="1" destOrd="0" presId="urn:microsoft.com/office/officeart/2018/2/layout/IconVerticalSolidList"/>
    <dgm:cxn modelId="{917C00B9-31E5-4910-A257-3B0327CFF4E1}" type="presParOf" srcId="{57EAA92E-F823-480A-A102-017F561F5FC0}" destId="{1C40F753-B656-44C0-9882-B029F5AF7929}" srcOrd="2" destOrd="0" presId="urn:microsoft.com/office/officeart/2018/2/layout/IconVerticalSolidList"/>
    <dgm:cxn modelId="{69145B20-65CC-4D17-A2A2-D75D4A782FE0}" type="presParOf" srcId="{57EAA92E-F823-480A-A102-017F561F5FC0}" destId="{1EDD7EF5-B35D-49B7-8BA7-E1745C78457F}" srcOrd="3" destOrd="0" presId="urn:microsoft.com/office/officeart/2018/2/layout/IconVerticalSolidList"/>
    <dgm:cxn modelId="{948CB2A2-67B5-4E2E-BF36-22BEE60490B6}" type="presParOf" srcId="{1FB9241C-632D-4749-9D4C-A58B802F2D3D}" destId="{5E46FF1A-F770-47F2-9893-039B4A3D97F3}" srcOrd="1" destOrd="0" presId="urn:microsoft.com/office/officeart/2018/2/layout/IconVerticalSolidList"/>
    <dgm:cxn modelId="{9FA18006-29BC-4F23-B04B-4836239F5CC2}" type="presParOf" srcId="{1FB9241C-632D-4749-9D4C-A58B802F2D3D}" destId="{0CEFCEA2-BBB2-4848-B62A-2906EB57CB85}" srcOrd="2" destOrd="0" presId="urn:microsoft.com/office/officeart/2018/2/layout/IconVerticalSolidList"/>
    <dgm:cxn modelId="{F7F1E8D5-885C-4722-BBC0-28FC47F39B4D}" type="presParOf" srcId="{0CEFCEA2-BBB2-4848-B62A-2906EB57CB85}" destId="{3D3A0ADB-ED8A-4D13-AA4A-35ECCF71CD39}" srcOrd="0" destOrd="0" presId="urn:microsoft.com/office/officeart/2018/2/layout/IconVerticalSolidList"/>
    <dgm:cxn modelId="{C833B707-BB2C-4F33-9999-802683A0FE91}" type="presParOf" srcId="{0CEFCEA2-BBB2-4848-B62A-2906EB57CB85}" destId="{33E4CB9D-6AE2-4220-ADFD-9F2288C7F7C5}" srcOrd="1" destOrd="0" presId="urn:microsoft.com/office/officeart/2018/2/layout/IconVerticalSolidList"/>
    <dgm:cxn modelId="{F3FD66F5-71AB-4EB7-BB64-4D2D9908A45F}" type="presParOf" srcId="{0CEFCEA2-BBB2-4848-B62A-2906EB57CB85}" destId="{15160F1F-8EDB-481F-B9EE-5004711A4663}" srcOrd="2" destOrd="0" presId="urn:microsoft.com/office/officeart/2018/2/layout/IconVerticalSolidList"/>
    <dgm:cxn modelId="{1F0E7147-D96E-44D7-AC2B-ADE3559ABD75}" type="presParOf" srcId="{0CEFCEA2-BBB2-4848-B62A-2906EB57CB85}" destId="{EC2E1D2A-F9C6-4399-B1E7-B264E49AC2B1}" srcOrd="3" destOrd="0" presId="urn:microsoft.com/office/officeart/2018/2/layout/IconVerticalSolidList"/>
    <dgm:cxn modelId="{0FB0E5BD-8BED-4BA8-9C91-85DAD6AC6722}" type="presParOf" srcId="{1FB9241C-632D-4749-9D4C-A58B802F2D3D}" destId="{11F28B72-B73B-4D39-B68D-35DDA7C39944}" srcOrd="3" destOrd="0" presId="urn:microsoft.com/office/officeart/2018/2/layout/IconVerticalSolidList"/>
    <dgm:cxn modelId="{1699A56C-CFFB-4994-A16B-0F14AF400BEB}" type="presParOf" srcId="{1FB9241C-632D-4749-9D4C-A58B802F2D3D}" destId="{E2588B58-A291-4031-A158-77A68FA92599}" srcOrd="4" destOrd="0" presId="urn:microsoft.com/office/officeart/2018/2/layout/IconVerticalSolidList"/>
    <dgm:cxn modelId="{14C0B91C-9FE7-4965-A566-A17DC2266E50}" type="presParOf" srcId="{E2588B58-A291-4031-A158-77A68FA92599}" destId="{83B15806-554A-48DC-AB9E-37C528853992}" srcOrd="0" destOrd="0" presId="urn:microsoft.com/office/officeart/2018/2/layout/IconVerticalSolidList"/>
    <dgm:cxn modelId="{184AB9B0-8697-4BA2-9E1D-E595AABED966}" type="presParOf" srcId="{E2588B58-A291-4031-A158-77A68FA92599}" destId="{81796767-C9DF-4B17-AA40-062F0EE78B0D}" srcOrd="1" destOrd="0" presId="urn:microsoft.com/office/officeart/2018/2/layout/IconVerticalSolidList"/>
    <dgm:cxn modelId="{88BDEC7B-C06C-4912-8BE4-CB8844FD195E}" type="presParOf" srcId="{E2588B58-A291-4031-A158-77A68FA92599}" destId="{C4B9F89E-A8E9-4A59-B02B-86EF5415602B}" srcOrd="2" destOrd="0" presId="urn:microsoft.com/office/officeart/2018/2/layout/IconVerticalSolidList"/>
    <dgm:cxn modelId="{418EEC0E-6DA0-418C-9508-7D609FAB9241}" type="presParOf" srcId="{E2588B58-A291-4031-A158-77A68FA92599}" destId="{9BFBEC4D-5383-4D0E-B8DE-5DCFACF8B257}" srcOrd="3" destOrd="0" presId="urn:microsoft.com/office/officeart/2018/2/layout/IconVerticalSolidList"/>
    <dgm:cxn modelId="{6AA57C2B-6441-45F6-8C2D-8319C2D86A9E}" type="presParOf" srcId="{1FB9241C-632D-4749-9D4C-A58B802F2D3D}" destId="{1FF8A999-20DF-4E01-A2BF-D7298801D989}" srcOrd="5" destOrd="0" presId="urn:microsoft.com/office/officeart/2018/2/layout/IconVerticalSolidList"/>
    <dgm:cxn modelId="{41A7DA3C-220D-44A2-A040-88DF8C07410C}" type="presParOf" srcId="{1FB9241C-632D-4749-9D4C-A58B802F2D3D}" destId="{2FC4E808-1645-403F-AECF-3EF0EDD37EA7}" srcOrd="6" destOrd="0" presId="urn:microsoft.com/office/officeart/2018/2/layout/IconVerticalSolidList"/>
    <dgm:cxn modelId="{26814FA1-ACF6-404C-8252-89BF8A9005E9}" type="presParOf" srcId="{2FC4E808-1645-403F-AECF-3EF0EDD37EA7}" destId="{AA552655-BF63-4C07-8292-084537466B0E}" srcOrd="0" destOrd="0" presId="urn:microsoft.com/office/officeart/2018/2/layout/IconVerticalSolidList"/>
    <dgm:cxn modelId="{A67465AF-CC04-45BC-B335-E15B6CC65184}" type="presParOf" srcId="{2FC4E808-1645-403F-AECF-3EF0EDD37EA7}" destId="{CDD2B281-76ED-4CC1-8039-60BC9CB23BD7}" srcOrd="1" destOrd="0" presId="urn:microsoft.com/office/officeart/2018/2/layout/IconVerticalSolidList"/>
    <dgm:cxn modelId="{904AD20F-6B66-425C-9586-5FDC66A0D614}" type="presParOf" srcId="{2FC4E808-1645-403F-AECF-3EF0EDD37EA7}" destId="{FD0C9198-8071-4C86-9EBC-99FE8572DC78}" srcOrd="2" destOrd="0" presId="urn:microsoft.com/office/officeart/2018/2/layout/IconVerticalSolidList"/>
    <dgm:cxn modelId="{EE409F8D-3B7E-4F5A-91C2-7BCB14549366}" type="presParOf" srcId="{2FC4E808-1645-403F-AECF-3EF0EDD37EA7}" destId="{B1BBE180-A58F-48B8-94F4-46F655754809}" srcOrd="3" destOrd="0" presId="urn:microsoft.com/office/officeart/2018/2/layout/IconVerticalSolidList"/>
    <dgm:cxn modelId="{0389C8DC-0B36-4DD6-ACF0-578B47B96ED4}" type="presParOf" srcId="{1FB9241C-632D-4749-9D4C-A58B802F2D3D}" destId="{B39CB0AC-96A8-42E8-B80A-1163A17252ED}" srcOrd="7" destOrd="0" presId="urn:microsoft.com/office/officeart/2018/2/layout/IconVerticalSolidList"/>
    <dgm:cxn modelId="{747AB636-F936-4A81-BA52-757432DCE6C0}" type="presParOf" srcId="{1FB9241C-632D-4749-9D4C-A58B802F2D3D}" destId="{D584C06D-23A8-4E0B-95B4-6BE4F88E67C5}" srcOrd="8" destOrd="0" presId="urn:microsoft.com/office/officeart/2018/2/layout/IconVerticalSolidList"/>
    <dgm:cxn modelId="{ED66CF3D-5119-4621-8D5C-F3C79713D255}" type="presParOf" srcId="{D584C06D-23A8-4E0B-95B4-6BE4F88E67C5}" destId="{4529AFD6-0704-47F2-85A7-22F009DAC004}" srcOrd="0" destOrd="0" presId="urn:microsoft.com/office/officeart/2018/2/layout/IconVerticalSolidList"/>
    <dgm:cxn modelId="{F815053C-90E7-4077-AB8A-403C804F0798}" type="presParOf" srcId="{D584C06D-23A8-4E0B-95B4-6BE4F88E67C5}" destId="{671EC87B-3D70-478F-9F7D-0695A67DBDBD}" srcOrd="1" destOrd="0" presId="urn:microsoft.com/office/officeart/2018/2/layout/IconVerticalSolidList"/>
    <dgm:cxn modelId="{E099D0BB-85E4-4660-9463-B1D7615AD22C}" type="presParOf" srcId="{D584C06D-23A8-4E0B-95B4-6BE4F88E67C5}" destId="{838E2D8A-CC79-4421-A666-2317634697A9}" srcOrd="2" destOrd="0" presId="urn:microsoft.com/office/officeart/2018/2/layout/IconVerticalSolidList"/>
    <dgm:cxn modelId="{026BB012-5043-4C4C-8FCA-8923C7FCB0B9}" type="presParOf" srcId="{D584C06D-23A8-4E0B-95B4-6BE4F88E67C5}" destId="{9ED8DBE2-25FC-40E2-9752-C44C99FEAE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196D91E-2CBF-4B5A-A69C-7C49024559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54262F-9D23-4675-950B-18C3ECB5493E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i="0" baseline="0"/>
            <a:t>Przerwanie zabawy</a:t>
          </a:r>
          <a:r>
            <a:rPr lang="pl-PL" b="0" i="0" baseline="0"/>
            <a:t> – Przerywanie zabawy lub innej przyjemnej czynności może wywołać frustrację u dziecka.</a:t>
          </a:r>
          <a:endParaRPr lang="en-US"/>
        </a:p>
      </dgm:t>
    </dgm:pt>
    <dgm:pt modelId="{5AABA6B8-B153-4777-8C37-E6D4E7DA1EF0}" type="parTrans" cxnId="{D3D2082F-651E-4BDE-A789-7D76231A3F6B}">
      <dgm:prSet/>
      <dgm:spPr/>
      <dgm:t>
        <a:bodyPr/>
        <a:lstStyle/>
        <a:p>
          <a:endParaRPr lang="en-US"/>
        </a:p>
      </dgm:t>
    </dgm:pt>
    <dgm:pt modelId="{97B5CB7C-63B1-4299-89F3-FAEE15DE87C5}" type="sibTrans" cxnId="{D3D2082F-651E-4BDE-A789-7D76231A3F6B}">
      <dgm:prSet/>
      <dgm:spPr/>
      <dgm:t>
        <a:bodyPr/>
        <a:lstStyle/>
        <a:p>
          <a:endParaRPr lang="en-US"/>
        </a:p>
      </dgm:t>
    </dgm:pt>
    <dgm:pt modelId="{A3FDFD59-8061-4CE5-9ABF-C0D9766D78BA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i="0" baseline="0"/>
            <a:t>Oderwanie od przyjemności</a:t>
          </a:r>
          <a:r>
            <a:rPr lang="pl-PL" b="0" i="0" baseline="0"/>
            <a:t> – Dziecko może poczuć się rozczarowane i złośliwe, ponieważ zostało oderwane od tego, co lubi.</a:t>
          </a:r>
          <a:endParaRPr lang="en-US"/>
        </a:p>
      </dgm:t>
    </dgm:pt>
    <dgm:pt modelId="{335B60DB-E8B1-4017-9579-C7A28972AAB2}" type="parTrans" cxnId="{2DF799E4-DF9B-4D8A-8230-89F2F1C874CC}">
      <dgm:prSet/>
      <dgm:spPr/>
      <dgm:t>
        <a:bodyPr/>
        <a:lstStyle/>
        <a:p>
          <a:endParaRPr lang="en-US"/>
        </a:p>
      </dgm:t>
    </dgm:pt>
    <dgm:pt modelId="{AEAE8554-4B46-4C37-A219-141D58C93A2A}" type="sibTrans" cxnId="{2DF799E4-DF9B-4D8A-8230-89F2F1C874CC}">
      <dgm:prSet/>
      <dgm:spPr/>
      <dgm:t>
        <a:bodyPr/>
        <a:lstStyle/>
        <a:p>
          <a:endParaRPr lang="en-US"/>
        </a:p>
      </dgm:t>
    </dgm:pt>
    <dgm:pt modelId="{14EB8786-24E1-486B-BC68-77D476E6906A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i="0" baseline="0"/>
            <a:t>Trudności w zrozumieniu</a:t>
          </a:r>
          <a:r>
            <a:rPr lang="pl-PL" b="0" i="0" baseline="0"/>
            <a:t> – Przedszkolaki mogą mieć trudności w zrozumieniu i zaakceptowaniu przerwania zabawy, ponieważ nie rozumieją jeszcze potrzeby zakończenia aktywności.</a:t>
          </a:r>
          <a:endParaRPr lang="en-US"/>
        </a:p>
      </dgm:t>
    </dgm:pt>
    <dgm:pt modelId="{045706FA-EBED-4F60-933B-0AADEFFD0819}" type="parTrans" cxnId="{5E4B53AE-DA91-4610-96BA-542850D13FCE}">
      <dgm:prSet/>
      <dgm:spPr/>
      <dgm:t>
        <a:bodyPr/>
        <a:lstStyle/>
        <a:p>
          <a:endParaRPr lang="en-US"/>
        </a:p>
      </dgm:t>
    </dgm:pt>
    <dgm:pt modelId="{17EE03E0-AA10-4DC6-81BE-9B1AABD7D664}" type="sibTrans" cxnId="{5E4B53AE-DA91-4610-96BA-542850D13FCE}">
      <dgm:prSet/>
      <dgm:spPr/>
      <dgm:t>
        <a:bodyPr/>
        <a:lstStyle/>
        <a:p>
          <a:endParaRPr lang="en-US"/>
        </a:p>
      </dgm:t>
    </dgm:pt>
    <dgm:pt modelId="{8E238F6C-916F-45A0-83FA-B88B5CAAA55E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i="0" baseline="0"/>
            <a:t>Frustracja i złość</a:t>
          </a:r>
          <a:r>
            <a:rPr lang="pl-PL" b="0" i="0" baseline="0"/>
            <a:t> – Tego typu przerwania mogą prowadzić do frustracji i wybuchów złości, ponieważ dziecko nie potrafi w pełni kontrolować swoich emocji w takich sytuacjach.</a:t>
          </a:r>
          <a:endParaRPr lang="en-US"/>
        </a:p>
      </dgm:t>
    </dgm:pt>
    <dgm:pt modelId="{807BFD4A-9D43-44BD-870C-9C1C4908BDD9}" type="parTrans" cxnId="{8427D74B-1741-4CB5-B7C9-448382986D6B}">
      <dgm:prSet/>
      <dgm:spPr/>
      <dgm:t>
        <a:bodyPr/>
        <a:lstStyle/>
        <a:p>
          <a:endParaRPr lang="en-US"/>
        </a:p>
      </dgm:t>
    </dgm:pt>
    <dgm:pt modelId="{CEAFFC3F-F05D-45E5-AC7B-2477D754DE8D}" type="sibTrans" cxnId="{8427D74B-1741-4CB5-B7C9-448382986D6B}">
      <dgm:prSet/>
      <dgm:spPr/>
      <dgm:t>
        <a:bodyPr/>
        <a:lstStyle/>
        <a:p>
          <a:endParaRPr lang="en-US"/>
        </a:p>
      </dgm:t>
    </dgm:pt>
    <dgm:pt modelId="{2CF011C0-DFDB-4D6E-84E5-5B7DE8AED407}" type="pres">
      <dgm:prSet presAssocID="{6196D91E-2CBF-4B5A-A69C-7C49024559C7}" presName="root" presStyleCnt="0">
        <dgm:presLayoutVars>
          <dgm:dir/>
          <dgm:resizeHandles val="exact"/>
        </dgm:presLayoutVars>
      </dgm:prSet>
      <dgm:spPr/>
    </dgm:pt>
    <dgm:pt modelId="{3056F4CF-4B88-441C-A924-D9284BB83E8E}" type="pres">
      <dgm:prSet presAssocID="{0754262F-9D23-4675-950B-18C3ECB5493E}" presName="compNode" presStyleCnt="0"/>
      <dgm:spPr/>
    </dgm:pt>
    <dgm:pt modelId="{24BA035D-5451-4FC9-AABE-6537DA9ACE1D}" type="pres">
      <dgm:prSet presAssocID="{0754262F-9D23-4675-950B-18C3ECB5493E}" presName="bgRect" presStyleLbl="bgShp" presStyleIdx="0" presStyleCnt="4"/>
      <dgm:spPr/>
    </dgm:pt>
    <dgm:pt modelId="{1C714CC6-8A32-4413-846D-7925772DA6E1}" type="pres">
      <dgm:prSet presAssocID="{0754262F-9D23-4675-950B-18C3ECB5493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niec"/>
        </a:ext>
      </dgm:extLst>
    </dgm:pt>
    <dgm:pt modelId="{50EEA15F-85B9-426F-B339-AEA52C7A1C49}" type="pres">
      <dgm:prSet presAssocID="{0754262F-9D23-4675-950B-18C3ECB5493E}" presName="spaceRect" presStyleCnt="0"/>
      <dgm:spPr/>
    </dgm:pt>
    <dgm:pt modelId="{1CAAE831-55B9-4739-BABF-CEF062F22D35}" type="pres">
      <dgm:prSet presAssocID="{0754262F-9D23-4675-950B-18C3ECB5493E}" presName="parTx" presStyleLbl="revTx" presStyleIdx="0" presStyleCnt="4">
        <dgm:presLayoutVars>
          <dgm:chMax val="0"/>
          <dgm:chPref val="0"/>
        </dgm:presLayoutVars>
      </dgm:prSet>
      <dgm:spPr/>
    </dgm:pt>
    <dgm:pt modelId="{5098C6FE-9A66-4CFC-B940-1CA052124DA5}" type="pres">
      <dgm:prSet presAssocID="{97B5CB7C-63B1-4299-89F3-FAEE15DE87C5}" presName="sibTrans" presStyleCnt="0"/>
      <dgm:spPr/>
    </dgm:pt>
    <dgm:pt modelId="{7D28E87B-9293-425B-91AB-6F58108F0B0F}" type="pres">
      <dgm:prSet presAssocID="{A3FDFD59-8061-4CE5-9ABF-C0D9766D78BA}" presName="compNode" presStyleCnt="0"/>
      <dgm:spPr/>
    </dgm:pt>
    <dgm:pt modelId="{BCE342B1-3D95-45C2-BDFE-DC9773F4806B}" type="pres">
      <dgm:prSet presAssocID="{A3FDFD59-8061-4CE5-9ABF-C0D9766D78BA}" presName="bgRect" presStyleLbl="bgShp" presStyleIdx="1" presStyleCnt="4"/>
      <dgm:spPr/>
    </dgm:pt>
    <dgm:pt modelId="{0DE0D8B3-F1D8-48D5-8446-C8950E388C53}" type="pres">
      <dgm:prSet presAssocID="{A3FDFD59-8061-4CE5-9ABF-C0D9766D78B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zaszka"/>
        </a:ext>
      </dgm:extLst>
    </dgm:pt>
    <dgm:pt modelId="{7DA8F227-7EF8-4993-88FF-3D33DD4960D4}" type="pres">
      <dgm:prSet presAssocID="{A3FDFD59-8061-4CE5-9ABF-C0D9766D78BA}" presName="spaceRect" presStyleCnt="0"/>
      <dgm:spPr/>
    </dgm:pt>
    <dgm:pt modelId="{F7DD50ED-691A-4250-9008-690744A153D3}" type="pres">
      <dgm:prSet presAssocID="{A3FDFD59-8061-4CE5-9ABF-C0D9766D78BA}" presName="parTx" presStyleLbl="revTx" presStyleIdx="1" presStyleCnt="4">
        <dgm:presLayoutVars>
          <dgm:chMax val="0"/>
          <dgm:chPref val="0"/>
        </dgm:presLayoutVars>
      </dgm:prSet>
      <dgm:spPr/>
    </dgm:pt>
    <dgm:pt modelId="{D100750A-7131-48C0-AF0D-92F454DE6B29}" type="pres">
      <dgm:prSet presAssocID="{AEAE8554-4B46-4C37-A219-141D58C93A2A}" presName="sibTrans" presStyleCnt="0"/>
      <dgm:spPr/>
    </dgm:pt>
    <dgm:pt modelId="{6A2FB13E-7022-4953-8CA1-BE4C44A35FA5}" type="pres">
      <dgm:prSet presAssocID="{14EB8786-24E1-486B-BC68-77D476E6906A}" presName="compNode" presStyleCnt="0"/>
      <dgm:spPr/>
    </dgm:pt>
    <dgm:pt modelId="{8B76A206-096D-427F-8BD3-30F7F4362334}" type="pres">
      <dgm:prSet presAssocID="{14EB8786-24E1-486B-BC68-77D476E6906A}" presName="bgRect" presStyleLbl="bgShp" presStyleIdx="2" presStyleCnt="4"/>
      <dgm:spPr/>
    </dgm:pt>
    <dgm:pt modelId="{90A4498E-0ECA-4051-9CBB-E3B48613F44C}" type="pres">
      <dgm:prSet presAssocID="{14EB8786-24E1-486B-BC68-77D476E6906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rried Face with No Fill"/>
        </a:ext>
      </dgm:extLst>
    </dgm:pt>
    <dgm:pt modelId="{2CF52C72-972B-4679-A4D7-3F2B70D51EA0}" type="pres">
      <dgm:prSet presAssocID="{14EB8786-24E1-486B-BC68-77D476E6906A}" presName="spaceRect" presStyleCnt="0"/>
      <dgm:spPr/>
    </dgm:pt>
    <dgm:pt modelId="{C165CC5E-77D1-4DB4-9D01-98CDD4825151}" type="pres">
      <dgm:prSet presAssocID="{14EB8786-24E1-486B-BC68-77D476E6906A}" presName="parTx" presStyleLbl="revTx" presStyleIdx="2" presStyleCnt="4">
        <dgm:presLayoutVars>
          <dgm:chMax val="0"/>
          <dgm:chPref val="0"/>
        </dgm:presLayoutVars>
      </dgm:prSet>
      <dgm:spPr/>
    </dgm:pt>
    <dgm:pt modelId="{49FB6A8E-C868-44EF-A2D6-933EE55786F7}" type="pres">
      <dgm:prSet presAssocID="{17EE03E0-AA10-4DC6-81BE-9B1AABD7D664}" presName="sibTrans" presStyleCnt="0"/>
      <dgm:spPr/>
    </dgm:pt>
    <dgm:pt modelId="{30160CD6-7CE6-44B8-BD3C-D332738FA21B}" type="pres">
      <dgm:prSet presAssocID="{8E238F6C-916F-45A0-83FA-B88B5CAAA55E}" presName="compNode" presStyleCnt="0"/>
      <dgm:spPr/>
    </dgm:pt>
    <dgm:pt modelId="{05BA2B56-3D93-49E0-B278-45EBD53FD658}" type="pres">
      <dgm:prSet presAssocID="{8E238F6C-916F-45A0-83FA-B88B5CAAA55E}" presName="bgRect" presStyleLbl="bgShp" presStyleIdx="3" presStyleCnt="4"/>
      <dgm:spPr/>
    </dgm:pt>
    <dgm:pt modelId="{9D287100-2517-4579-955B-9C072F625729}" type="pres">
      <dgm:prSet presAssocID="{8E238F6C-916F-45A0-83FA-B88B5CAAA55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ry Face with No Fill"/>
        </a:ext>
      </dgm:extLst>
    </dgm:pt>
    <dgm:pt modelId="{E157CEEF-2817-462A-BCEC-9E39F9C64B94}" type="pres">
      <dgm:prSet presAssocID="{8E238F6C-916F-45A0-83FA-B88B5CAAA55E}" presName="spaceRect" presStyleCnt="0"/>
      <dgm:spPr/>
    </dgm:pt>
    <dgm:pt modelId="{5916330B-FBF2-4FE7-86DC-D5B20E3D1FAD}" type="pres">
      <dgm:prSet presAssocID="{8E238F6C-916F-45A0-83FA-B88B5CAAA55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7F3A709-17AB-4BB8-BD26-CFFEB7988688}" type="presOf" srcId="{6196D91E-2CBF-4B5A-A69C-7C49024559C7}" destId="{2CF011C0-DFDB-4D6E-84E5-5B7DE8AED407}" srcOrd="0" destOrd="0" presId="urn:microsoft.com/office/officeart/2018/2/layout/IconVerticalSolidList"/>
    <dgm:cxn modelId="{D3D2082F-651E-4BDE-A789-7D76231A3F6B}" srcId="{6196D91E-2CBF-4B5A-A69C-7C49024559C7}" destId="{0754262F-9D23-4675-950B-18C3ECB5493E}" srcOrd="0" destOrd="0" parTransId="{5AABA6B8-B153-4777-8C37-E6D4E7DA1EF0}" sibTransId="{97B5CB7C-63B1-4299-89F3-FAEE15DE87C5}"/>
    <dgm:cxn modelId="{8427D74B-1741-4CB5-B7C9-448382986D6B}" srcId="{6196D91E-2CBF-4B5A-A69C-7C49024559C7}" destId="{8E238F6C-916F-45A0-83FA-B88B5CAAA55E}" srcOrd="3" destOrd="0" parTransId="{807BFD4A-9D43-44BD-870C-9C1C4908BDD9}" sibTransId="{CEAFFC3F-F05D-45E5-AC7B-2477D754DE8D}"/>
    <dgm:cxn modelId="{89744E53-E5CD-4EAE-9C8F-4C409E68FC41}" type="presOf" srcId="{14EB8786-24E1-486B-BC68-77D476E6906A}" destId="{C165CC5E-77D1-4DB4-9D01-98CDD4825151}" srcOrd="0" destOrd="0" presId="urn:microsoft.com/office/officeart/2018/2/layout/IconVerticalSolidList"/>
    <dgm:cxn modelId="{79259C82-0E6A-470B-9FCC-2687104BD22F}" type="presOf" srcId="{0754262F-9D23-4675-950B-18C3ECB5493E}" destId="{1CAAE831-55B9-4739-BABF-CEF062F22D35}" srcOrd="0" destOrd="0" presId="urn:microsoft.com/office/officeart/2018/2/layout/IconVerticalSolidList"/>
    <dgm:cxn modelId="{5E4B53AE-DA91-4610-96BA-542850D13FCE}" srcId="{6196D91E-2CBF-4B5A-A69C-7C49024559C7}" destId="{14EB8786-24E1-486B-BC68-77D476E6906A}" srcOrd="2" destOrd="0" parTransId="{045706FA-EBED-4F60-933B-0AADEFFD0819}" sibTransId="{17EE03E0-AA10-4DC6-81BE-9B1AABD7D664}"/>
    <dgm:cxn modelId="{FBFBD0C2-0C69-4A65-B50F-79370241D6F0}" type="presOf" srcId="{A3FDFD59-8061-4CE5-9ABF-C0D9766D78BA}" destId="{F7DD50ED-691A-4250-9008-690744A153D3}" srcOrd="0" destOrd="0" presId="urn:microsoft.com/office/officeart/2018/2/layout/IconVerticalSolidList"/>
    <dgm:cxn modelId="{D35504CD-AC76-4192-ABAF-C25FE1D98972}" type="presOf" srcId="{8E238F6C-916F-45A0-83FA-B88B5CAAA55E}" destId="{5916330B-FBF2-4FE7-86DC-D5B20E3D1FAD}" srcOrd="0" destOrd="0" presId="urn:microsoft.com/office/officeart/2018/2/layout/IconVerticalSolidList"/>
    <dgm:cxn modelId="{2DF799E4-DF9B-4D8A-8230-89F2F1C874CC}" srcId="{6196D91E-2CBF-4B5A-A69C-7C49024559C7}" destId="{A3FDFD59-8061-4CE5-9ABF-C0D9766D78BA}" srcOrd="1" destOrd="0" parTransId="{335B60DB-E8B1-4017-9579-C7A28972AAB2}" sibTransId="{AEAE8554-4B46-4C37-A219-141D58C93A2A}"/>
    <dgm:cxn modelId="{470119C2-0911-4552-BA08-5CFC9403780A}" type="presParOf" srcId="{2CF011C0-DFDB-4D6E-84E5-5B7DE8AED407}" destId="{3056F4CF-4B88-441C-A924-D9284BB83E8E}" srcOrd="0" destOrd="0" presId="urn:microsoft.com/office/officeart/2018/2/layout/IconVerticalSolidList"/>
    <dgm:cxn modelId="{B6B622CA-3FBF-46D7-AA56-2398152EF9A8}" type="presParOf" srcId="{3056F4CF-4B88-441C-A924-D9284BB83E8E}" destId="{24BA035D-5451-4FC9-AABE-6537DA9ACE1D}" srcOrd="0" destOrd="0" presId="urn:microsoft.com/office/officeart/2018/2/layout/IconVerticalSolidList"/>
    <dgm:cxn modelId="{65C67980-E0E9-44EA-81F5-3A8E55B00971}" type="presParOf" srcId="{3056F4CF-4B88-441C-A924-D9284BB83E8E}" destId="{1C714CC6-8A32-4413-846D-7925772DA6E1}" srcOrd="1" destOrd="0" presId="urn:microsoft.com/office/officeart/2018/2/layout/IconVerticalSolidList"/>
    <dgm:cxn modelId="{D24B20F2-FB48-4A01-8DCA-46F1504E1B03}" type="presParOf" srcId="{3056F4CF-4B88-441C-A924-D9284BB83E8E}" destId="{50EEA15F-85B9-426F-B339-AEA52C7A1C49}" srcOrd="2" destOrd="0" presId="urn:microsoft.com/office/officeart/2018/2/layout/IconVerticalSolidList"/>
    <dgm:cxn modelId="{7ECBEE29-AA5C-4C2F-B9AB-64027FCDEDCB}" type="presParOf" srcId="{3056F4CF-4B88-441C-A924-D9284BB83E8E}" destId="{1CAAE831-55B9-4739-BABF-CEF062F22D35}" srcOrd="3" destOrd="0" presId="urn:microsoft.com/office/officeart/2018/2/layout/IconVerticalSolidList"/>
    <dgm:cxn modelId="{DC840133-ED76-4F7E-A3DC-B80C215A992B}" type="presParOf" srcId="{2CF011C0-DFDB-4D6E-84E5-5B7DE8AED407}" destId="{5098C6FE-9A66-4CFC-B940-1CA052124DA5}" srcOrd="1" destOrd="0" presId="urn:microsoft.com/office/officeart/2018/2/layout/IconVerticalSolidList"/>
    <dgm:cxn modelId="{E0EEA67A-8A30-472B-B270-BB4EB68AD616}" type="presParOf" srcId="{2CF011C0-DFDB-4D6E-84E5-5B7DE8AED407}" destId="{7D28E87B-9293-425B-91AB-6F58108F0B0F}" srcOrd="2" destOrd="0" presId="urn:microsoft.com/office/officeart/2018/2/layout/IconVerticalSolidList"/>
    <dgm:cxn modelId="{6B2D9E00-3C4C-43D8-928E-13AFA6E75F50}" type="presParOf" srcId="{7D28E87B-9293-425B-91AB-6F58108F0B0F}" destId="{BCE342B1-3D95-45C2-BDFE-DC9773F4806B}" srcOrd="0" destOrd="0" presId="urn:microsoft.com/office/officeart/2018/2/layout/IconVerticalSolidList"/>
    <dgm:cxn modelId="{36F785D7-92F4-403F-BFA7-49EE81FA9E3B}" type="presParOf" srcId="{7D28E87B-9293-425B-91AB-6F58108F0B0F}" destId="{0DE0D8B3-F1D8-48D5-8446-C8950E388C53}" srcOrd="1" destOrd="0" presId="urn:microsoft.com/office/officeart/2018/2/layout/IconVerticalSolidList"/>
    <dgm:cxn modelId="{D7FC0177-83DB-45D3-BCF5-F7E5D27CCBBE}" type="presParOf" srcId="{7D28E87B-9293-425B-91AB-6F58108F0B0F}" destId="{7DA8F227-7EF8-4993-88FF-3D33DD4960D4}" srcOrd="2" destOrd="0" presId="urn:microsoft.com/office/officeart/2018/2/layout/IconVerticalSolidList"/>
    <dgm:cxn modelId="{E15085B4-133B-4B8A-A644-53973226DDFC}" type="presParOf" srcId="{7D28E87B-9293-425B-91AB-6F58108F0B0F}" destId="{F7DD50ED-691A-4250-9008-690744A153D3}" srcOrd="3" destOrd="0" presId="urn:microsoft.com/office/officeart/2018/2/layout/IconVerticalSolidList"/>
    <dgm:cxn modelId="{E219C185-5B57-477B-AE12-8AB4F575C2A1}" type="presParOf" srcId="{2CF011C0-DFDB-4D6E-84E5-5B7DE8AED407}" destId="{D100750A-7131-48C0-AF0D-92F454DE6B29}" srcOrd="3" destOrd="0" presId="urn:microsoft.com/office/officeart/2018/2/layout/IconVerticalSolidList"/>
    <dgm:cxn modelId="{16DAA506-569A-4BE3-A3F5-28521E1DE505}" type="presParOf" srcId="{2CF011C0-DFDB-4D6E-84E5-5B7DE8AED407}" destId="{6A2FB13E-7022-4953-8CA1-BE4C44A35FA5}" srcOrd="4" destOrd="0" presId="urn:microsoft.com/office/officeart/2018/2/layout/IconVerticalSolidList"/>
    <dgm:cxn modelId="{C7E1D351-4170-40BE-AA30-DABD7DEB7D69}" type="presParOf" srcId="{6A2FB13E-7022-4953-8CA1-BE4C44A35FA5}" destId="{8B76A206-096D-427F-8BD3-30F7F4362334}" srcOrd="0" destOrd="0" presId="urn:microsoft.com/office/officeart/2018/2/layout/IconVerticalSolidList"/>
    <dgm:cxn modelId="{DC33042C-5240-494B-9FA3-BC36E1B7213D}" type="presParOf" srcId="{6A2FB13E-7022-4953-8CA1-BE4C44A35FA5}" destId="{90A4498E-0ECA-4051-9CBB-E3B48613F44C}" srcOrd="1" destOrd="0" presId="urn:microsoft.com/office/officeart/2018/2/layout/IconVerticalSolidList"/>
    <dgm:cxn modelId="{6A03E20E-BCDD-4B1E-B1F1-64B75D45D156}" type="presParOf" srcId="{6A2FB13E-7022-4953-8CA1-BE4C44A35FA5}" destId="{2CF52C72-972B-4679-A4D7-3F2B70D51EA0}" srcOrd="2" destOrd="0" presId="urn:microsoft.com/office/officeart/2018/2/layout/IconVerticalSolidList"/>
    <dgm:cxn modelId="{E6B86869-2EEC-4B21-9009-9F7AD9DA4E52}" type="presParOf" srcId="{6A2FB13E-7022-4953-8CA1-BE4C44A35FA5}" destId="{C165CC5E-77D1-4DB4-9D01-98CDD4825151}" srcOrd="3" destOrd="0" presId="urn:microsoft.com/office/officeart/2018/2/layout/IconVerticalSolidList"/>
    <dgm:cxn modelId="{B4B016F7-882C-4B3B-9A32-07AED16D687E}" type="presParOf" srcId="{2CF011C0-DFDB-4D6E-84E5-5B7DE8AED407}" destId="{49FB6A8E-C868-44EF-A2D6-933EE55786F7}" srcOrd="5" destOrd="0" presId="urn:microsoft.com/office/officeart/2018/2/layout/IconVerticalSolidList"/>
    <dgm:cxn modelId="{E94522D0-E0EA-4D35-9FD3-E505842E4F0E}" type="presParOf" srcId="{2CF011C0-DFDB-4D6E-84E5-5B7DE8AED407}" destId="{30160CD6-7CE6-44B8-BD3C-D332738FA21B}" srcOrd="6" destOrd="0" presId="urn:microsoft.com/office/officeart/2018/2/layout/IconVerticalSolidList"/>
    <dgm:cxn modelId="{6522E03A-A817-4EBD-8F4C-70E321335DFE}" type="presParOf" srcId="{30160CD6-7CE6-44B8-BD3C-D332738FA21B}" destId="{05BA2B56-3D93-49E0-B278-45EBD53FD658}" srcOrd="0" destOrd="0" presId="urn:microsoft.com/office/officeart/2018/2/layout/IconVerticalSolidList"/>
    <dgm:cxn modelId="{BF8BFBEC-6015-45D6-AE30-2E462D2CFBF6}" type="presParOf" srcId="{30160CD6-7CE6-44B8-BD3C-D332738FA21B}" destId="{9D287100-2517-4579-955B-9C072F625729}" srcOrd="1" destOrd="0" presId="urn:microsoft.com/office/officeart/2018/2/layout/IconVerticalSolidList"/>
    <dgm:cxn modelId="{D8C3E046-BCE5-4C34-93F3-9A4F781836A5}" type="presParOf" srcId="{30160CD6-7CE6-44B8-BD3C-D332738FA21B}" destId="{E157CEEF-2817-462A-BCEC-9E39F9C64B94}" srcOrd="2" destOrd="0" presId="urn:microsoft.com/office/officeart/2018/2/layout/IconVerticalSolidList"/>
    <dgm:cxn modelId="{B6558306-B077-44AD-A645-763C7013DBBA}" type="presParOf" srcId="{30160CD6-7CE6-44B8-BD3C-D332738FA21B}" destId="{5916330B-FBF2-4FE7-86DC-D5B20E3D1FA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4A6C3DF-B3CF-4D58-99DF-02368D4359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1A02066-DD37-4E6B-ADBF-915E6BC291F8}">
      <dgm:prSet/>
      <dgm:spPr/>
      <dgm:t>
        <a:bodyPr/>
        <a:lstStyle/>
        <a:p>
          <a:r>
            <a:rPr lang="pl-PL" b="1" i="0" baseline="0"/>
            <a:t>Brak zrozumienia celu</a:t>
          </a:r>
          <a:r>
            <a:rPr lang="pl-PL" b="0" i="0" baseline="0"/>
            <a:t> – Dzieci nie rozumieją, dlaczego muszą sprzątać.</a:t>
          </a:r>
          <a:endParaRPr lang="en-US"/>
        </a:p>
      </dgm:t>
    </dgm:pt>
    <dgm:pt modelId="{EDC1B37C-DB92-4B39-A2C7-BBEA32CD7251}" type="parTrans" cxnId="{7B24C634-CC29-43ED-A606-8062E43C96DA}">
      <dgm:prSet/>
      <dgm:spPr/>
      <dgm:t>
        <a:bodyPr/>
        <a:lstStyle/>
        <a:p>
          <a:endParaRPr lang="en-US"/>
        </a:p>
      </dgm:t>
    </dgm:pt>
    <dgm:pt modelId="{082F0592-23BB-408B-86F2-E52365820742}" type="sibTrans" cxnId="{7B24C634-CC29-43ED-A606-8062E43C96DA}">
      <dgm:prSet/>
      <dgm:spPr/>
      <dgm:t>
        <a:bodyPr/>
        <a:lstStyle/>
        <a:p>
          <a:endParaRPr lang="en-US"/>
        </a:p>
      </dgm:t>
    </dgm:pt>
    <dgm:pt modelId="{FF1A8B66-4B33-43C7-8F84-E7D80D8E7C81}">
      <dgm:prSet/>
      <dgm:spPr/>
      <dgm:t>
        <a:bodyPr/>
        <a:lstStyle/>
        <a:p>
          <a:r>
            <a:rPr lang="pl-PL" b="1" i="0" baseline="0"/>
            <a:t>Brak dostrzegania korzyści</a:t>
          </a:r>
          <a:r>
            <a:rPr lang="pl-PL" b="0" i="0" baseline="0"/>
            <a:t> – Sprzątanie może wydawać się bezcelowe, jeśli dziecko nie widzi w tym korzyści.</a:t>
          </a:r>
          <a:endParaRPr lang="en-US"/>
        </a:p>
      </dgm:t>
    </dgm:pt>
    <dgm:pt modelId="{0268AE4D-1C62-4A09-BBDB-3B105EB743DF}" type="parTrans" cxnId="{07DE8B16-A1D5-49B4-882F-B0DD5977D4D0}">
      <dgm:prSet/>
      <dgm:spPr/>
      <dgm:t>
        <a:bodyPr/>
        <a:lstStyle/>
        <a:p>
          <a:endParaRPr lang="en-US"/>
        </a:p>
      </dgm:t>
    </dgm:pt>
    <dgm:pt modelId="{6F4FD23E-1AC8-43DF-9418-F0F4FD109661}" type="sibTrans" cxnId="{07DE8B16-A1D5-49B4-882F-B0DD5977D4D0}">
      <dgm:prSet/>
      <dgm:spPr/>
      <dgm:t>
        <a:bodyPr/>
        <a:lstStyle/>
        <a:p>
          <a:endParaRPr lang="en-US"/>
        </a:p>
      </dgm:t>
    </dgm:pt>
    <dgm:pt modelId="{264892BB-E4FF-403B-B4B7-6DC62EF6B78B}">
      <dgm:prSet/>
      <dgm:spPr/>
      <dgm:t>
        <a:bodyPr/>
        <a:lstStyle/>
        <a:p>
          <a:r>
            <a:rPr lang="pl-PL" b="1" i="0" baseline="0"/>
            <a:t>Opór i frustracja</a:t>
          </a:r>
          <a:r>
            <a:rPr lang="pl-PL" b="0" i="0" baseline="0"/>
            <a:t> – Brak zrozumienia prowadzi do oporu i frustracji u dziecka.</a:t>
          </a:r>
          <a:endParaRPr lang="en-US"/>
        </a:p>
      </dgm:t>
    </dgm:pt>
    <dgm:pt modelId="{3D69F726-29CB-4B31-9817-4405447593D0}" type="parTrans" cxnId="{218617BF-0B16-4A74-9A96-46B79F27C569}">
      <dgm:prSet/>
      <dgm:spPr/>
      <dgm:t>
        <a:bodyPr/>
        <a:lstStyle/>
        <a:p>
          <a:endParaRPr lang="en-US"/>
        </a:p>
      </dgm:t>
    </dgm:pt>
    <dgm:pt modelId="{C73750D7-7C7E-4E0D-B177-1DC21E26F5DE}" type="sibTrans" cxnId="{218617BF-0B16-4A74-9A96-46B79F27C569}">
      <dgm:prSet/>
      <dgm:spPr/>
      <dgm:t>
        <a:bodyPr/>
        <a:lstStyle/>
        <a:p>
          <a:endParaRPr lang="en-US"/>
        </a:p>
      </dgm:t>
    </dgm:pt>
    <dgm:pt modelId="{35780893-ACA1-4C8E-85CA-B167CEC629D3}" type="pres">
      <dgm:prSet presAssocID="{94A6C3DF-B3CF-4D58-99DF-02368D435990}" presName="linear" presStyleCnt="0">
        <dgm:presLayoutVars>
          <dgm:animLvl val="lvl"/>
          <dgm:resizeHandles val="exact"/>
        </dgm:presLayoutVars>
      </dgm:prSet>
      <dgm:spPr/>
    </dgm:pt>
    <dgm:pt modelId="{C84E3F91-CAC1-4477-A920-5F1B1963A73A}" type="pres">
      <dgm:prSet presAssocID="{61A02066-DD37-4E6B-ADBF-915E6BC291F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305F708-5172-48A6-B135-B8728FD50C87}" type="pres">
      <dgm:prSet presAssocID="{082F0592-23BB-408B-86F2-E52365820742}" presName="spacer" presStyleCnt="0"/>
      <dgm:spPr/>
    </dgm:pt>
    <dgm:pt modelId="{2C9350DF-6AF8-4B77-934D-629B67D5136F}" type="pres">
      <dgm:prSet presAssocID="{FF1A8B66-4B33-43C7-8F84-E7D80D8E7C8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1E65E77-2276-4B47-B824-E633A19A3D76}" type="pres">
      <dgm:prSet presAssocID="{6F4FD23E-1AC8-43DF-9418-F0F4FD109661}" presName="spacer" presStyleCnt="0"/>
      <dgm:spPr/>
    </dgm:pt>
    <dgm:pt modelId="{A6ED4B03-3A82-471E-90D8-CAD9EA3BFA6F}" type="pres">
      <dgm:prSet presAssocID="{264892BB-E4FF-403B-B4B7-6DC62EF6B78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7DE8B16-A1D5-49B4-882F-B0DD5977D4D0}" srcId="{94A6C3DF-B3CF-4D58-99DF-02368D435990}" destId="{FF1A8B66-4B33-43C7-8F84-E7D80D8E7C81}" srcOrd="1" destOrd="0" parTransId="{0268AE4D-1C62-4A09-BBDB-3B105EB743DF}" sibTransId="{6F4FD23E-1AC8-43DF-9418-F0F4FD109661}"/>
    <dgm:cxn modelId="{891FAB21-4CE1-427A-B303-37167E1BE418}" type="presOf" srcId="{94A6C3DF-B3CF-4D58-99DF-02368D435990}" destId="{35780893-ACA1-4C8E-85CA-B167CEC629D3}" srcOrd="0" destOrd="0" presId="urn:microsoft.com/office/officeart/2005/8/layout/vList2"/>
    <dgm:cxn modelId="{7A0DC625-7BEB-4D38-A2E5-4EC0F710B13E}" type="presOf" srcId="{264892BB-E4FF-403B-B4B7-6DC62EF6B78B}" destId="{A6ED4B03-3A82-471E-90D8-CAD9EA3BFA6F}" srcOrd="0" destOrd="0" presId="urn:microsoft.com/office/officeart/2005/8/layout/vList2"/>
    <dgm:cxn modelId="{7B24C634-CC29-43ED-A606-8062E43C96DA}" srcId="{94A6C3DF-B3CF-4D58-99DF-02368D435990}" destId="{61A02066-DD37-4E6B-ADBF-915E6BC291F8}" srcOrd="0" destOrd="0" parTransId="{EDC1B37C-DB92-4B39-A2C7-BBEA32CD7251}" sibTransId="{082F0592-23BB-408B-86F2-E52365820742}"/>
    <dgm:cxn modelId="{A90AA968-CE1E-4030-9DDA-625F6D1EE87A}" type="presOf" srcId="{FF1A8B66-4B33-43C7-8F84-E7D80D8E7C81}" destId="{2C9350DF-6AF8-4B77-934D-629B67D5136F}" srcOrd="0" destOrd="0" presId="urn:microsoft.com/office/officeart/2005/8/layout/vList2"/>
    <dgm:cxn modelId="{218617BF-0B16-4A74-9A96-46B79F27C569}" srcId="{94A6C3DF-B3CF-4D58-99DF-02368D435990}" destId="{264892BB-E4FF-403B-B4B7-6DC62EF6B78B}" srcOrd="2" destOrd="0" parTransId="{3D69F726-29CB-4B31-9817-4405447593D0}" sibTransId="{C73750D7-7C7E-4E0D-B177-1DC21E26F5DE}"/>
    <dgm:cxn modelId="{3B9CFDEB-CC15-46C7-8CB5-8488B6471AC5}" type="presOf" srcId="{61A02066-DD37-4E6B-ADBF-915E6BC291F8}" destId="{C84E3F91-CAC1-4477-A920-5F1B1963A73A}" srcOrd="0" destOrd="0" presId="urn:microsoft.com/office/officeart/2005/8/layout/vList2"/>
    <dgm:cxn modelId="{A2823331-4B3D-4707-9E72-9DB8AB9E33D0}" type="presParOf" srcId="{35780893-ACA1-4C8E-85CA-B167CEC629D3}" destId="{C84E3F91-CAC1-4477-A920-5F1B1963A73A}" srcOrd="0" destOrd="0" presId="urn:microsoft.com/office/officeart/2005/8/layout/vList2"/>
    <dgm:cxn modelId="{94993D80-3F29-4CDC-A7D6-F1C954EA33F6}" type="presParOf" srcId="{35780893-ACA1-4C8E-85CA-B167CEC629D3}" destId="{C305F708-5172-48A6-B135-B8728FD50C87}" srcOrd="1" destOrd="0" presId="urn:microsoft.com/office/officeart/2005/8/layout/vList2"/>
    <dgm:cxn modelId="{4ECDBBD4-B419-4D25-A3E5-D29AF24A2DE1}" type="presParOf" srcId="{35780893-ACA1-4C8E-85CA-B167CEC629D3}" destId="{2C9350DF-6AF8-4B77-934D-629B67D5136F}" srcOrd="2" destOrd="0" presId="urn:microsoft.com/office/officeart/2005/8/layout/vList2"/>
    <dgm:cxn modelId="{7AC5A3D2-CA48-41AE-829B-79D0549BA990}" type="presParOf" srcId="{35780893-ACA1-4C8E-85CA-B167CEC629D3}" destId="{11E65E77-2276-4B47-B824-E633A19A3D76}" srcOrd="3" destOrd="0" presId="urn:microsoft.com/office/officeart/2005/8/layout/vList2"/>
    <dgm:cxn modelId="{FDA2327B-0724-4B5B-9498-3AEC13161C85}" type="presParOf" srcId="{35780893-ACA1-4C8E-85CA-B167CEC629D3}" destId="{A6ED4B03-3A82-471E-90D8-CAD9EA3BFA6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F4A8371-367A-4C86-AC21-ACD8ACC35D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6A71CE7-09C3-4712-A8B9-63573501395B}">
      <dgm:prSet/>
      <dgm:spPr/>
      <dgm:t>
        <a:bodyPr/>
        <a:lstStyle/>
        <a:p>
          <a:r>
            <a:rPr lang="pl-PL"/>
            <a:t>Hasło "lepiej zapobiegać niż leczyć" doskonale oddaje sens codziennego budowania relacji, która wzmacnia dziecko emocjonalnie i daje mu narzędzia do radzenia sobie z trudnymi uczuciami. </a:t>
          </a:r>
          <a:endParaRPr lang="en-US"/>
        </a:p>
      </dgm:t>
    </dgm:pt>
    <dgm:pt modelId="{62DC43A2-413F-4806-AE6F-FE2FE536E5B3}" type="parTrans" cxnId="{13F03240-002A-4B8C-ADA6-382B8D8765A6}">
      <dgm:prSet/>
      <dgm:spPr/>
      <dgm:t>
        <a:bodyPr/>
        <a:lstStyle/>
        <a:p>
          <a:endParaRPr lang="en-US"/>
        </a:p>
      </dgm:t>
    </dgm:pt>
    <dgm:pt modelId="{A1C87721-5A10-4FE0-842D-6FFCAA19C969}" type="sibTrans" cxnId="{13F03240-002A-4B8C-ADA6-382B8D8765A6}">
      <dgm:prSet/>
      <dgm:spPr/>
      <dgm:t>
        <a:bodyPr/>
        <a:lstStyle/>
        <a:p>
          <a:endParaRPr lang="en-US"/>
        </a:p>
      </dgm:t>
    </dgm:pt>
    <dgm:pt modelId="{C679A12B-32D7-4472-ABC7-0B78DBF34309}">
      <dgm:prSet/>
      <dgm:spPr/>
      <dgm:t>
        <a:bodyPr/>
        <a:lstStyle/>
        <a:p>
          <a:r>
            <a:rPr lang="pl-PL"/>
            <a:t>Skuteczne zapobieganie wybuchom złości wymaga konsekwentnych, ale łagodnych działań oraz umiejętnego reagowania na potrzeby dziecka. </a:t>
          </a:r>
          <a:endParaRPr lang="en-US"/>
        </a:p>
      </dgm:t>
    </dgm:pt>
    <dgm:pt modelId="{C34DBCD2-35B1-429D-B66F-80FAE7C68C54}" type="parTrans" cxnId="{0F21ECA5-2442-4B52-8940-3C3ACACDE933}">
      <dgm:prSet/>
      <dgm:spPr/>
      <dgm:t>
        <a:bodyPr/>
        <a:lstStyle/>
        <a:p>
          <a:endParaRPr lang="en-US"/>
        </a:p>
      </dgm:t>
    </dgm:pt>
    <dgm:pt modelId="{9A4465CE-C89B-4176-95D3-BE04112C39AE}" type="sibTrans" cxnId="{0F21ECA5-2442-4B52-8940-3C3ACACDE933}">
      <dgm:prSet/>
      <dgm:spPr/>
      <dgm:t>
        <a:bodyPr/>
        <a:lstStyle/>
        <a:p>
          <a:endParaRPr lang="en-US"/>
        </a:p>
      </dgm:t>
    </dgm:pt>
    <dgm:pt modelId="{A8FD13D4-C755-41CF-B0C9-973AF4A43DB6}" type="pres">
      <dgm:prSet presAssocID="{5F4A8371-367A-4C86-AC21-ACD8ACC35DA2}" presName="linear" presStyleCnt="0">
        <dgm:presLayoutVars>
          <dgm:animLvl val="lvl"/>
          <dgm:resizeHandles val="exact"/>
        </dgm:presLayoutVars>
      </dgm:prSet>
      <dgm:spPr/>
    </dgm:pt>
    <dgm:pt modelId="{B07DDC4D-C55C-482B-A4C3-6EE23446C047}" type="pres">
      <dgm:prSet presAssocID="{C6A71CE7-09C3-4712-A8B9-63573501395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5565B90-706B-4BE2-9BD1-12373A98B597}" type="pres">
      <dgm:prSet presAssocID="{A1C87721-5A10-4FE0-842D-6FFCAA19C969}" presName="spacer" presStyleCnt="0"/>
      <dgm:spPr/>
    </dgm:pt>
    <dgm:pt modelId="{4269D999-18EA-46BE-8F71-C7EA6A4B9587}" type="pres">
      <dgm:prSet presAssocID="{C679A12B-32D7-4472-ABC7-0B78DBF3430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141381F-3A06-40F1-BA4E-BCB2CE23673F}" type="presOf" srcId="{5F4A8371-367A-4C86-AC21-ACD8ACC35DA2}" destId="{A8FD13D4-C755-41CF-B0C9-973AF4A43DB6}" srcOrd="0" destOrd="0" presId="urn:microsoft.com/office/officeart/2005/8/layout/vList2"/>
    <dgm:cxn modelId="{13F03240-002A-4B8C-ADA6-382B8D8765A6}" srcId="{5F4A8371-367A-4C86-AC21-ACD8ACC35DA2}" destId="{C6A71CE7-09C3-4712-A8B9-63573501395B}" srcOrd="0" destOrd="0" parTransId="{62DC43A2-413F-4806-AE6F-FE2FE536E5B3}" sibTransId="{A1C87721-5A10-4FE0-842D-6FFCAA19C969}"/>
    <dgm:cxn modelId="{174D8C4C-6FCC-4EFE-8087-A98C0B089F1E}" type="presOf" srcId="{C6A71CE7-09C3-4712-A8B9-63573501395B}" destId="{B07DDC4D-C55C-482B-A4C3-6EE23446C047}" srcOrd="0" destOrd="0" presId="urn:microsoft.com/office/officeart/2005/8/layout/vList2"/>
    <dgm:cxn modelId="{0F21ECA5-2442-4B52-8940-3C3ACACDE933}" srcId="{5F4A8371-367A-4C86-AC21-ACD8ACC35DA2}" destId="{C679A12B-32D7-4472-ABC7-0B78DBF34309}" srcOrd="1" destOrd="0" parTransId="{C34DBCD2-35B1-429D-B66F-80FAE7C68C54}" sibTransId="{9A4465CE-C89B-4176-95D3-BE04112C39AE}"/>
    <dgm:cxn modelId="{4F60D1CC-05DB-4F70-855A-23EB1FD4B8C5}" type="presOf" srcId="{C679A12B-32D7-4472-ABC7-0B78DBF34309}" destId="{4269D999-18EA-46BE-8F71-C7EA6A4B9587}" srcOrd="0" destOrd="0" presId="urn:microsoft.com/office/officeart/2005/8/layout/vList2"/>
    <dgm:cxn modelId="{5ED8ACDF-856A-426E-A417-5413B839AD6F}" type="presParOf" srcId="{A8FD13D4-C755-41CF-B0C9-973AF4A43DB6}" destId="{B07DDC4D-C55C-482B-A4C3-6EE23446C047}" srcOrd="0" destOrd="0" presId="urn:microsoft.com/office/officeart/2005/8/layout/vList2"/>
    <dgm:cxn modelId="{3470E5FD-1B03-419B-AF26-80B7046EAC65}" type="presParOf" srcId="{A8FD13D4-C755-41CF-B0C9-973AF4A43DB6}" destId="{A5565B90-706B-4BE2-9BD1-12373A98B597}" srcOrd="1" destOrd="0" presId="urn:microsoft.com/office/officeart/2005/8/layout/vList2"/>
    <dgm:cxn modelId="{04D5D5DC-92E3-4762-A271-8E8CB05AAA56}" type="presParOf" srcId="{A8FD13D4-C755-41CF-B0C9-973AF4A43DB6}" destId="{4269D999-18EA-46BE-8F71-C7EA6A4B958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CA5E216-51B4-4778-AE86-BDC595AA375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A4FD4AE-E991-405F-AB0E-8E45AC48F217}">
      <dgm:prSet/>
      <dgm:spPr/>
      <dgm:t>
        <a:bodyPr/>
        <a:lstStyle/>
        <a:p>
          <a:r>
            <a:rPr lang="pl-PL" b="1" i="0" baseline="0"/>
            <a:t>Ustal przewidywalny rytm dnia</a:t>
          </a:r>
          <a:r>
            <a:rPr lang="pl-PL" b="0" i="0" baseline="0"/>
            <a:t>: Dzieci potrzebują rutyny, aby czuć się bezpiecznie i wiedzieć, czego się spodziewać. Stałe godziny posiłków, snu i zabawy pomagają dzieciom unikać stresu i poczucia chaosu, które mogą prowadzić do frustracji.</a:t>
          </a:r>
          <a:endParaRPr lang="en-US"/>
        </a:p>
      </dgm:t>
    </dgm:pt>
    <dgm:pt modelId="{C6655A56-4639-45C5-AEA2-DD9CD22B5B88}" type="parTrans" cxnId="{1B078503-E8B2-4749-B3C5-1F1F37B8DA23}">
      <dgm:prSet/>
      <dgm:spPr/>
      <dgm:t>
        <a:bodyPr/>
        <a:lstStyle/>
        <a:p>
          <a:endParaRPr lang="en-US"/>
        </a:p>
      </dgm:t>
    </dgm:pt>
    <dgm:pt modelId="{23DC62CD-4F6C-4C70-8A59-BE1FD6BB5E9F}" type="sibTrans" cxnId="{1B078503-E8B2-4749-B3C5-1F1F37B8DA23}">
      <dgm:prSet/>
      <dgm:spPr/>
      <dgm:t>
        <a:bodyPr/>
        <a:lstStyle/>
        <a:p>
          <a:endParaRPr lang="en-US"/>
        </a:p>
      </dgm:t>
    </dgm:pt>
    <dgm:pt modelId="{427546EE-19C9-4C57-AD5D-90EFF9D762AC}">
      <dgm:prSet/>
      <dgm:spPr/>
      <dgm:t>
        <a:bodyPr/>
        <a:lstStyle/>
        <a:p>
          <a:r>
            <a:rPr lang="pl-PL" b="1" i="0" baseline="0"/>
            <a:t>Dawaj znać o nadchodzących zmianach</a:t>
          </a:r>
          <a:r>
            <a:rPr lang="pl-PL" b="0" i="0" baseline="0"/>
            <a:t>: Jeśli nadchodzi zmiana (np. wyjście z domu, odwiedziny), warto wcześniej przygotować dziecko. Można powiedzieć: „Za chwilę skończymy zabawę i będziemy się zbierać”, aby dać mu czas na przestawienie się. </a:t>
          </a:r>
          <a:endParaRPr lang="en-US"/>
        </a:p>
      </dgm:t>
    </dgm:pt>
    <dgm:pt modelId="{94902057-FA55-45A9-B34E-524BE8C9E5E2}" type="parTrans" cxnId="{D5BD1E46-E2F6-4C24-A3E8-233A1D3F045B}">
      <dgm:prSet/>
      <dgm:spPr/>
      <dgm:t>
        <a:bodyPr/>
        <a:lstStyle/>
        <a:p>
          <a:endParaRPr lang="en-US"/>
        </a:p>
      </dgm:t>
    </dgm:pt>
    <dgm:pt modelId="{6D0AA891-5E13-41A4-80FB-EC8C31895FE2}" type="sibTrans" cxnId="{D5BD1E46-E2F6-4C24-A3E8-233A1D3F045B}">
      <dgm:prSet/>
      <dgm:spPr/>
      <dgm:t>
        <a:bodyPr/>
        <a:lstStyle/>
        <a:p>
          <a:endParaRPr lang="en-US"/>
        </a:p>
      </dgm:t>
    </dgm:pt>
    <dgm:pt modelId="{51142453-BA9D-4B50-A6F3-9CBBD19C4F1B}" type="pres">
      <dgm:prSet presAssocID="{DCA5E216-51B4-4778-AE86-BDC595AA37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E60F8E-82A6-43B7-8AF3-E38222D4781F}" type="pres">
      <dgm:prSet presAssocID="{9A4FD4AE-E991-405F-AB0E-8E45AC48F217}" presName="hierRoot1" presStyleCnt="0"/>
      <dgm:spPr/>
    </dgm:pt>
    <dgm:pt modelId="{14B0FF1F-E3AC-49A3-B67F-16A3537140D5}" type="pres">
      <dgm:prSet presAssocID="{9A4FD4AE-E991-405F-AB0E-8E45AC48F217}" presName="composite" presStyleCnt="0"/>
      <dgm:spPr/>
    </dgm:pt>
    <dgm:pt modelId="{BD6587FD-1E66-4905-B4FD-E4BA7DAE5DEB}" type="pres">
      <dgm:prSet presAssocID="{9A4FD4AE-E991-405F-AB0E-8E45AC48F217}" presName="background" presStyleLbl="node0" presStyleIdx="0" presStyleCnt="2"/>
      <dgm:spPr/>
    </dgm:pt>
    <dgm:pt modelId="{CD009092-AA82-449A-9E42-08CB6C244416}" type="pres">
      <dgm:prSet presAssocID="{9A4FD4AE-E991-405F-AB0E-8E45AC48F217}" presName="text" presStyleLbl="fgAcc0" presStyleIdx="0" presStyleCnt="2">
        <dgm:presLayoutVars>
          <dgm:chPref val="3"/>
        </dgm:presLayoutVars>
      </dgm:prSet>
      <dgm:spPr/>
    </dgm:pt>
    <dgm:pt modelId="{61ED80C6-F32C-4034-AF97-ADB9B41903B8}" type="pres">
      <dgm:prSet presAssocID="{9A4FD4AE-E991-405F-AB0E-8E45AC48F217}" presName="hierChild2" presStyleCnt="0"/>
      <dgm:spPr/>
    </dgm:pt>
    <dgm:pt modelId="{9191D3E4-6287-4431-B489-6804B8EC802A}" type="pres">
      <dgm:prSet presAssocID="{427546EE-19C9-4C57-AD5D-90EFF9D762AC}" presName="hierRoot1" presStyleCnt="0"/>
      <dgm:spPr/>
    </dgm:pt>
    <dgm:pt modelId="{EF84F671-A9E5-49A4-B2BA-8ECD34955D8E}" type="pres">
      <dgm:prSet presAssocID="{427546EE-19C9-4C57-AD5D-90EFF9D762AC}" presName="composite" presStyleCnt="0"/>
      <dgm:spPr/>
    </dgm:pt>
    <dgm:pt modelId="{15D11941-D57F-440C-816B-21F89AEAD931}" type="pres">
      <dgm:prSet presAssocID="{427546EE-19C9-4C57-AD5D-90EFF9D762AC}" presName="background" presStyleLbl="node0" presStyleIdx="1" presStyleCnt="2"/>
      <dgm:spPr/>
    </dgm:pt>
    <dgm:pt modelId="{46155901-060C-4BE6-805D-FF8B627DD14E}" type="pres">
      <dgm:prSet presAssocID="{427546EE-19C9-4C57-AD5D-90EFF9D762AC}" presName="text" presStyleLbl="fgAcc0" presStyleIdx="1" presStyleCnt="2">
        <dgm:presLayoutVars>
          <dgm:chPref val="3"/>
        </dgm:presLayoutVars>
      </dgm:prSet>
      <dgm:spPr/>
    </dgm:pt>
    <dgm:pt modelId="{6B4AE3D5-5A18-4C34-8AE4-F90C31A5F5FE}" type="pres">
      <dgm:prSet presAssocID="{427546EE-19C9-4C57-AD5D-90EFF9D762AC}" presName="hierChild2" presStyleCnt="0"/>
      <dgm:spPr/>
    </dgm:pt>
  </dgm:ptLst>
  <dgm:cxnLst>
    <dgm:cxn modelId="{1B078503-E8B2-4749-B3C5-1F1F37B8DA23}" srcId="{DCA5E216-51B4-4778-AE86-BDC595AA3754}" destId="{9A4FD4AE-E991-405F-AB0E-8E45AC48F217}" srcOrd="0" destOrd="0" parTransId="{C6655A56-4639-45C5-AEA2-DD9CD22B5B88}" sibTransId="{23DC62CD-4F6C-4C70-8A59-BE1FD6BB5E9F}"/>
    <dgm:cxn modelId="{4D803C12-E371-49F0-9C1F-A4ABEC99C9D9}" type="presOf" srcId="{9A4FD4AE-E991-405F-AB0E-8E45AC48F217}" destId="{CD009092-AA82-449A-9E42-08CB6C244416}" srcOrd="0" destOrd="0" presId="urn:microsoft.com/office/officeart/2005/8/layout/hierarchy1"/>
    <dgm:cxn modelId="{D5BD1E46-E2F6-4C24-A3E8-233A1D3F045B}" srcId="{DCA5E216-51B4-4778-AE86-BDC595AA3754}" destId="{427546EE-19C9-4C57-AD5D-90EFF9D762AC}" srcOrd="1" destOrd="0" parTransId="{94902057-FA55-45A9-B34E-524BE8C9E5E2}" sibTransId="{6D0AA891-5E13-41A4-80FB-EC8C31895FE2}"/>
    <dgm:cxn modelId="{E62F0CBE-C85A-41BD-8CBE-A676DCF6EFC4}" type="presOf" srcId="{DCA5E216-51B4-4778-AE86-BDC595AA3754}" destId="{51142453-BA9D-4B50-A6F3-9CBBD19C4F1B}" srcOrd="0" destOrd="0" presId="urn:microsoft.com/office/officeart/2005/8/layout/hierarchy1"/>
    <dgm:cxn modelId="{224AF3E1-A332-4E31-B3F3-006A6F885BAC}" type="presOf" srcId="{427546EE-19C9-4C57-AD5D-90EFF9D762AC}" destId="{46155901-060C-4BE6-805D-FF8B627DD14E}" srcOrd="0" destOrd="0" presId="urn:microsoft.com/office/officeart/2005/8/layout/hierarchy1"/>
    <dgm:cxn modelId="{0BF2BB0F-7539-418A-8B52-82F647E22DFB}" type="presParOf" srcId="{51142453-BA9D-4B50-A6F3-9CBBD19C4F1B}" destId="{68E60F8E-82A6-43B7-8AF3-E38222D4781F}" srcOrd="0" destOrd="0" presId="urn:microsoft.com/office/officeart/2005/8/layout/hierarchy1"/>
    <dgm:cxn modelId="{E04408D2-01F7-46DD-8C73-D512489E3507}" type="presParOf" srcId="{68E60F8E-82A6-43B7-8AF3-E38222D4781F}" destId="{14B0FF1F-E3AC-49A3-B67F-16A3537140D5}" srcOrd="0" destOrd="0" presId="urn:microsoft.com/office/officeart/2005/8/layout/hierarchy1"/>
    <dgm:cxn modelId="{9D7B983A-E8FE-4BEE-B0D5-0680FFF927AD}" type="presParOf" srcId="{14B0FF1F-E3AC-49A3-B67F-16A3537140D5}" destId="{BD6587FD-1E66-4905-B4FD-E4BA7DAE5DEB}" srcOrd="0" destOrd="0" presId="urn:microsoft.com/office/officeart/2005/8/layout/hierarchy1"/>
    <dgm:cxn modelId="{4600EF32-24C8-404E-8252-B76640745B02}" type="presParOf" srcId="{14B0FF1F-E3AC-49A3-B67F-16A3537140D5}" destId="{CD009092-AA82-449A-9E42-08CB6C244416}" srcOrd="1" destOrd="0" presId="urn:microsoft.com/office/officeart/2005/8/layout/hierarchy1"/>
    <dgm:cxn modelId="{56DF6F35-0211-4412-BCA5-75C0D28E9541}" type="presParOf" srcId="{68E60F8E-82A6-43B7-8AF3-E38222D4781F}" destId="{61ED80C6-F32C-4034-AF97-ADB9B41903B8}" srcOrd="1" destOrd="0" presId="urn:microsoft.com/office/officeart/2005/8/layout/hierarchy1"/>
    <dgm:cxn modelId="{80AE309F-5B25-4FEF-BF33-999A4DB871DD}" type="presParOf" srcId="{51142453-BA9D-4B50-A6F3-9CBBD19C4F1B}" destId="{9191D3E4-6287-4431-B489-6804B8EC802A}" srcOrd="1" destOrd="0" presId="urn:microsoft.com/office/officeart/2005/8/layout/hierarchy1"/>
    <dgm:cxn modelId="{B05A3910-EC3E-4D71-99B7-A8DA6CBF6D3E}" type="presParOf" srcId="{9191D3E4-6287-4431-B489-6804B8EC802A}" destId="{EF84F671-A9E5-49A4-B2BA-8ECD34955D8E}" srcOrd="0" destOrd="0" presId="urn:microsoft.com/office/officeart/2005/8/layout/hierarchy1"/>
    <dgm:cxn modelId="{84BE0A86-6C94-4790-B038-69B387990BE7}" type="presParOf" srcId="{EF84F671-A9E5-49A4-B2BA-8ECD34955D8E}" destId="{15D11941-D57F-440C-816B-21F89AEAD931}" srcOrd="0" destOrd="0" presId="urn:microsoft.com/office/officeart/2005/8/layout/hierarchy1"/>
    <dgm:cxn modelId="{0E1DAA71-245F-4349-AB09-F55FF0534375}" type="presParOf" srcId="{EF84F671-A9E5-49A4-B2BA-8ECD34955D8E}" destId="{46155901-060C-4BE6-805D-FF8B627DD14E}" srcOrd="1" destOrd="0" presId="urn:microsoft.com/office/officeart/2005/8/layout/hierarchy1"/>
    <dgm:cxn modelId="{5FE46C5C-943A-4F5A-93F7-F882DC1DA969}" type="presParOf" srcId="{9191D3E4-6287-4431-B489-6804B8EC802A}" destId="{6B4AE3D5-5A18-4C34-8AE4-F90C31A5F5F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E0FB0ED-0AFF-4C85-8905-333DA0184533}" type="doc">
      <dgm:prSet loTypeId="urn:microsoft.com/office/officeart/2005/8/layout/hierarchy1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FB64F47-385C-4FCA-8701-A6B7D4CA3F7C}">
      <dgm:prSet/>
      <dgm:spPr/>
      <dgm:t>
        <a:bodyPr/>
        <a:lstStyle/>
        <a:p>
          <a:r>
            <a:rPr lang="pl-PL" b="1" i="0" baseline="0" dirty="0"/>
            <a:t>Ustal jasne zasady, ale daj wybór</a:t>
          </a:r>
          <a:r>
            <a:rPr lang="pl-PL" b="0" i="0" baseline="0" dirty="0"/>
            <a:t>: Przykładem może być sytuacja, w której dziecko ma posprzątać. </a:t>
          </a:r>
        </a:p>
        <a:p>
          <a:r>
            <a:rPr lang="pl-PL" b="0" i="0" baseline="0" dirty="0"/>
            <a:t>Zamiast rozkazu, daj wybór, np. „Czy chcesz najpierw zebrać klocki, czy książeczki?”. To pomaga dziecku czuć się odpowiedzialnym i mniej ograniczonym, co zmniejsza ryzyko oporu.</a:t>
          </a:r>
          <a:endParaRPr lang="en-US" dirty="0"/>
        </a:p>
      </dgm:t>
    </dgm:pt>
    <dgm:pt modelId="{98846D2F-2280-4A09-9485-D1511352C67A}" type="parTrans" cxnId="{E0668193-AA5D-45C4-9BA5-14EB0FC7611D}">
      <dgm:prSet/>
      <dgm:spPr/>
      <dgm:t>
        <a:bodyPr/>
        <a:lstStyle/>
        <a:p>
          <a:endParaRPr lang="en-US"/>
        </a:p>
      </dgm:t>
    </dgm:pt>
    <dgm:pt modelId="{3F266B93-E9B6-4E3A-9DD7-2C7EDEDF3586}" type="sibTrans" cxnId="{E0668193-AA5D-45C4-9BA5-14EB0FC7611D}">
      <dgm:prSet/>
      <dgm:spPr/>
      <dgm:t>
        <a:bodyPr/>
        <a:lstStyle/>
        <a:p>
          <a:endParaRPr lang="en-US"/>
        </a:p>
      </dgm:t>
    </dgm:pt>
    <dgm:pt modelId="{EDCDAB77-C89C-4F67-8B22-A8E26AF8D373}">
      <dgm:prSet/>
      <dgm:spPr/>
      <dgm:t>
        <a:bodyPr/>
        <a:lstStyle/>
        <a:p>
          <a:r>
            <a:rPr lang="pl-PL" b="1" i="0" baseline="0" dirty="0"/>
            <a:t>Bądź konsekwentny</a:t>
          </a:r>
          <a:r>
            <a:rPr lang="pl-PL" b="0" i="0" baseline="0" dirty="0"/>
            <a:t>: Gdy granice są jasne, ale łagodnie przestrzegane, dziecko lepiej rozumie, czego się od niego oczekuje. </a:t>
          </a:r>
        </a:p>
        <a:p>
          <a:r>
            <a:rPr lang="pl-PL" b="0" i="0" baseline="0" dirty="0"/>
            <a:t>Na przykład: „Zabawki sprzątamy po zabawie”, i spokojne przypominanie o tym bez frustracji. Konsekwencja zmniejsza jego lęk i niepewność, bo wie, czego się spodziewać. </a:t>
          </a:r>
          <a:endParaRPr lang="en-US" dirty="0"/>
        </a:p>
      </dgm:t>
    </dgm:pt>
    <dgm:pt modelId="{957D1EF1-7290-483F-8607-082D9276EBFC}" type="parTrans" cxnId="{4AC19929-7A36-4955-A9C1-BE291B5246D1}">
      <dgm:prSet/>
      <dgm:spPr/>
      <dgm:t>
        <a:bodyPr/>
        <a:lstStyle/>
        <a:p>
          <a:endParaRPr lang="en-US"/>
        </a:p>
      </dgm:t>
    </dgm:pt>
    <dgm:pt modelId="{2BA67E70-04F6-4BC5-BA4A-51E25CF9403E}" type="sibTrans" cxnId="{4AC19929-7A36-4955-A9C1-BE291B5246D1}">
      <dgm:prSet/>
      <dgm:spPr/>
      <dgm:t>
        <a:bodyPr/>
        <a:lstStyle/>
        <a:p>
          <a:endParaRPr lang="en-US"/>
        </a:p>
      </dgm:t>
    </dgm:pt>
    <dgm:pt modelId="{471461A7-B28F-49A1-878D-ADE1CA660DB5}" type="pres">
      <dgm:prSet presAssocID="{BE0FB0ED-0AFF-4C85-8905-333DA01845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4029CC8-6D99-498C-9FAE-B8C84B4D2EE8}" type="pres">
      <dgm:prSet presAssocID="{0FB64F47-385C-4FCA-8701-A6B7D4CA3F7C}" presName="hierRoot1" presStyleCnt="0"/>
      <dgm:spPr/>
    </dgm:pt>
    <dgm:pt modelId="{001C1309-80B5-49D0-AE55-47527711E42B}" type="pres">
      <dgm:prSet presAssocID="{0FB64F47-385C-4FCA-8701-A6B7D4CA3F7C}" presName="composite" presStyleCnt="0"/>
      <dgm:spPr/>
    </dgm:pt>
    <dgm:pt modelId="{6DD66BBA-CAC6-4CDC-BA25-57D9271D5C69}" type="pres">
      <dgm:prSet presAssocID="{0FB64F47-385C-4FCA-8701-A6B7D4CA3F7C}" presName="background" presStyleLbl="node0" presStyleIdx="0" presStyleCnt="2"/>
      <dgm:spPr>
        <a:solidFill>
          <a:schemeClr val="accent1"/>
        </a:solidFill>
        <a:ln>
          <a:solidFill>
            <a:schemeClr val="tx2"/>
          </a:solidFill>
        </a:ln>
      </dgm:spPr>
    </dgm:pt>
    <dgm:pt modelId="{92AE71BC-92AA-4991-B4FC-608DB33256B0}" type="pres">
      <dgm:prSet presAssocID="{0FB64F47-385C-4FCA-8701-A6B7D4CA3F7C}" presName="text" presStyleLbl="fgAcc0" presStyleIdx="0" presStyleCnt="2">
        <dgm:presLayoutVars>
          <dgm:chPref val="3"/>
        </dgm:presLayoutVars>
      </dgm:prSet>
      <dgm:spPr/>
    </dgm:pt>
    <dgm:pt modelId="{E74C7F13-3127-475D-973C-B21A23A1A75F}" type="pres">
      <dgm:prSet presAssocID="{0FB64F47-385C-4FCA-8701-A6B7D4CA3F7C}" presName="hierChild2" presStyleCnt="0"/>
      <dgm:spPr/>
    </dgm:pt>
    <dgm:pt modelId="{FE43EBEF-893C-4352-B0EF-64D759ECE651}" type="pres">
      <dgm:prSet presAssocID="{EDCDAB77-C89C-4F67-8B22-A8E26AF8D373}" presName="hierRoot1" presStyleCnt="0"/>
      <dgm:spPr/>
    </dgm:pt>
    <dgm:pt modelId="{53DEF17A-0B0D-414B-9633-793B71970EF7}" type="pres">
      <dgm:prSet presAssocID="{EDCDAB77-C89C-4F67-8B22-A8E26AF8D373}" presName="composite" presStyleCnt="0"/>
      <dgm:spPr/>
    </dgm:pt>
    <dgm:pt modelId="{68999007-AD7E-4262-A82B-1C92B9A4B8E1}" type="pres">
      <dgm:prSet presAssocID="{EDCDAB77-C89C-4F67-8B22-A8E26AF8D373}" presName="background" presStyleLbl="node0" presStyleIdx="1" presStyleCnt="2"/>
      <dgm:spPr>
        <a:solidFill>
          <a:schemeClr val="accent1"/>
        </a:solidFill>
      </dgm:spPr>
    </dgm:pt>
    <dgm:pt modelId="{F276598E-B0D0-44B8-9B58-D7F8DFBCBD5F}" type="pres">
      <dgm:prSet presAssocID="{EDCDAB77-C89C-4F67-8B22-A8E26AF8D373}" presName="text" presStyleLbl="fgAcc0" presStyleIdx="1" presStyleCnt="2">
        <dgm:presLayoutVars>
          <dgm:chPref val="3"/>
        </dgm:presLayoutVars>
      </dgm:prSet>
      <dgm:spPr/>
    </dgm:pt>
    <dgm:pt modelId="{BDF49878-3A9F-4A73-8EC0-663383386EED}" type="pres">
      <dgm:prSet presAssocID="{EDCDAB77-C89C-4F67-8B22-A8E26AF8D373}" presName="hierChild2" presStyleCnt="0"/>
      <dgm:spPr/>
    </dgm:pt>
  </dgm:ptLst>
  <dgm:cxnLst>
    <dgm:cxn modelId="{4AC19929-7A36-4955-A9C1-BE291B5246D1}" srcId="{BE0FB0ED-0AFF-4C85-8905-333DA0184533}" destId="{EDCDAB77-C89C-4F67-8B22-A8E26AF8D373}" srcOrd="1" destOrd="0" parTransId="{957D1EF1-7290-483F-8607-082D9276EBFC}" sibTransId="{2BA67E70-04F6-4BC5-BA4A-51E25CF9403E}"/>
    <dgm:cxn modelId="{AFAD1D66-F7E5-4FA5-A50E-2A04C6F5DDB5}" type="presOf" srcId="{BE0FB0ED-0AFF-4C85-8905-333DA0184533}" destId="{471461A7-B28F-49A1-878D-ADE1CA660DB5}" srcOrd="0" destOrd="0" presId="urn:microsoft.com/office/officeart/2005/8/layout/hierarchy1"/>
    <dgm:cxn modelId="{A5831E68-A9B4-4666-8CA6-63968EE77DCB}" type="presOf" srcId="{EDCDAB77-C89C-4F67-8B22-A8E26AF8D373}" destId="{F276598E-B0D0-44B8-9B58-D7F8DFBCBD5F}" srcOrd="0" destOrd="0" presId="urn:microsoft.com/office/officeart/2005/8/layout/hierarchy1"/>
    <dgm:cxn modelId="{DBE44051-6310-4FBA-B201-439D5591569F}" type="presOf" srcId="{0FB64F47-385C-4FCA-8701-A6B7D4CA3F7C}" destId="{92AE71BC-92AA-4991-B4FC-608DB33256B0}" srcOrd="0" destOrd="0" presId="urn:microsoft.com/office/officeart/2005/8/layout/hierarchy1"/>
    <dgm:cxn modelId="{E0668193-AA5D-45C4-9BA5-14EB0FC7611D}" srcId="{BE0FB0ED-0AFF-4C85-8905-333DA0184533}" destId="{0FB64F47-385C-4FCA-8701-A6B7D4CA3F7C}" srcOrd="0" destOrd="0" parTransId="{98846D2F-2280-4A09-9485-D1511352C67A}" sibTransId="{3F266B93-E9B6-4E3A-9DD7-2C7EDEDF3586}"/>
    <dgm:cxn modelId="{E947B5CB-CC3C-4360-801A-0A56BA22F0CB}" type="presParOf" srcId="{471461A7-B28F-49A1-878D-ADE1CA660DB5}" destId="{D4029CC8-6D99-498C-9FAE-B8C84B4D2EE8}" srcOrd="0" destOrd="0" presId="urn:microsoft.com/office/officeart/2005/8/layout/hierarchy1"/>
    <dgm:cxn modelId="{003CC68F-F1C6-4FD7-9F76-7D1C7F6A7EC7}" type="presParOf" srcId="{D4029CC8-6D99-498C-9FAE-B8C84B4D2EE8}" destId="{001C1309-80B5-49D0-AE55-47527711E42B}" srcOrd="0" destOrd="0" presId="urn:microsoft.com/office/officeart/2005/8/layout/hierarchy1"/>
    <dgm:cxn modelId="{731BB212-1F38-4447-9954-E5A110E1E9F9}" type="presParOf" srcId="{001C1309-80B5-49D0-AE55-47527711E42B}" destId="{6DD66BBA-CAC6-4CDC-BA25-57D9271D5C69}" srcOrd="0" destOrd="0" presId="urn:microsoft.com/office/officeart/2005/8/layout/hierarchy1"/>
    <dgm:cxn modelId="{C8D2AECF-E4F9-44D3-8999-B7A15D335451}" type="presParOf" srcId="{001C1309-80B5-49D0-AE55-47527711E42B}" destId="{92AE71BC-92AA-4991-B4FC-608DB33256B0}" srcOrd="1" destOrd="0" presId="urn:microsoft.com/office/officeart/2005/8/layout/hierarchy1"/>
    <dgm:cxn modelId="{DAED29FD-638E-4784-96EB-88D1B42A50E1}" type="presParOf" srcId="{D4029CC8-6D99-498C-9FAE-B8C84B4D2EE8}" destId="{E74C7F13-3127-475D-973C-B21A23A1A75F}" srcOrd="1" destOrd="0" presId="urn:microsoft.com/office/officeart/2005/8/layout/hierarchy1"/>
    <dgm:cxn modelId="{48DD5D4C-D29B-47F9-99D6-2CC8E87F3A4F}" type="presParOf" srcId="{471461A7-B28F-49A1-878D-ADE1CA660DB5}" destId="{FE43EBEF-893C-4352-B0EF-64D759ECE651}" srcOrd="1" destOrd="0" presId="urn:microsoft.com/office/officeart/2005/8/layout/hierarchy1"/>
    <dgm:cxn modelId="{06BD5043-604B-4313-982E-0798C33B5BD7}" type="presParOf" srcId="{FE43EBEF-893C-4352-B0EF-64D759ECE651}" destId="{53DEF17A-0B0D-414B-9633-793B71970EF7}" srcOrd="0" destOrd="0" presId="urn:microsoft.com/office/officeart/2005/8/layout/hierarchy1"/>
    <dgm:cxn modelId="{0581EC1E-0924-4CC1-9CFC-DA4567C70525}" type="presParOf" srcId="{53DEF17A-0B0D-414B-9633-793B71970EF7}" destId="{68999007-AD7E-4262-A82B-1C92B9A4B8E1}" srcOrd="0" destOrd="0" presId="urn:microsoft.com/office/officeart/2005/8/layout/hierarchy1"/>
    <dgm:cxn modelId="{70F6CDF5-7556-4590-849A-9387B7E35F85}" type="presParOf" srcId="{53DEF17A-0B0D-414B-9633-793B71970EF7}" destId="{F276598E-B0D0-44B8-9B58-D7F8DFBCBD5F}" srcOrd="1" destOrd="0" presId="urn:microsoft.com/office/officeart/2005/8/layout/hierarchy1"/>
    <dgm:cxn modelId="{60BC884F-D926-4E7D-8BFE-2E852E8AED0A}" type="presParOf" srcId="{FE43EBEF-893C-4352-B0EF-64D759ECE651}" destId="{BDF49878-3A9F-4A73-8EC0-663383386EE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5FF1932-1FB2-47DC-997E-11AA33EDBDE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203CD22-F43F-494C-9239-44BB8368B762}">
      <dgm:prSet/>
      <dgm:spPr/>
      <dgm:t>
        <a:bodyPr/>
        <a:lstStyle/>
        <a:p>
          <a:r>
            <a:rPr lang="pl-PL" b="1" i="0" baseline="0"/>
            <a:t>Pomagaj dziecku rozpoznawać emocje</a:t>
          </a:r>
          <a:r>
            <a:rPr lang="pl-PL" b="0" i="0" baseline="0"/>
            <a:t>: Mówienie o emocjach i nazywanie ich uczy dziecko, że są one naturalne. Przykładem może być: „Widzę, że jesteś smutny, bo musieliśmy przerwać zabawę. To normalne, że możesz się tak czuć”.</a:t>
          </a:r>
          <a:endParaRPr lang="en-US"/>
        </a:p>
      </dgm:t>
    </dgm:pt>
    <dgm:pt modelId="{40D0788F-25A0-4091-A96E-4B5172F8C60B}" type="parTrans" cxnId="{8C3CE44F-EA92-469C-8C07-8B60F37E4375}">
      <dgm:prSet/>
      <dgm:spPr/>
      <dgm:t>
        <a:bodyPr/>
        <a:lstStyle/>
        <a:p>
          <a:endParaRPr lang="en-US"/>
        </a:p>
      </dgm:t>
    </dgm:pt>
    <dgm:pt modelId="{51F7FF0D-A701-42BE-A161-5AA843FCD4A7}" type="sibTrans" cxnId="{8C3CE44F-EA92-469C-8C07-8B60F37E4375}">
      <dgm:prSet/>
      <dgm:spPr/>
      <dgm:t>
        <a:bodyPr/>
        <a:lstStyle/>
        <a:p>
          <a:endParaRPr lang="en-US"/>
        </a:p>
      </dgm:t>
    </dgm:pt>
    <dgm:pt modelId="{398933D0-A94A-4EAD-8972-80BE3C78ED0D}">
      <dgm:prSet/>
      <dgm:spPr/>
      <dgm:t>
        <a:bodyPr/>
        <a:lstStyle/>
        <a:p>
          <a:r>
            <a:rPr lang="pl-PL" b="1" i="0" baseline="0"/>
            <a:t>Wprowadzaj zabawy rozwijające emocje</a:t>
          </a:r>
          <a:r>
            <a:rPr lang="pl-PL" b="0" i="0" baseline="0"/>
            <a:t>: Zabawy, w których dziecko udaje, że wyraża różne emocje (np. smutek, radość, złość), pomagają mu rozumieć siebie. Można wspólnie rysować emocje lub mówić o nich, grając w gry, np. „Jaki kolor ma twoja złość?” </a:t>
          </a:r>
          <a:endParaRPr lang="en-US"/>
        </a:p>
      </dgm:t>
    </dgm:pt>
    <dgm:pt modelId="{9E5D43B3-4A60-4488-B529-1B3B1C14694E}" type="parTrans" cxnId="{DA9A79F8-BBF6-40BE-8539-5EAAC4921291}">
      <dgm:prSet/>
      <dgm:spPr/>
      <dgm:t>
        <a:bodyPr/>
        <a:lstStyle/>
        <a:p>
          <a:endParaRPr lang="en-US"/>
        </a:p>
      </dgm:t>
    </dgm:pt>
    <dgm:pt modelId="{CEF30AD2-9A67-4D90-BEAF-547BA5FC393F}" type="sibTrans" cxnId="{DA9A79F8-BBF6-40BE-8539-5EAAC4921291}">
      <dgm:prSet/>
      <dgm:spPr/>
      <dgm:t>
        <a:bodyPr/>
        <a:lstStyle/>
        <a:p>
          <a:endParaRPr lang="en-US"/>
        </a:p>
      </dgm:t>
    </dgm:pt>
    <dgm:pt modelId="{F6AD7DDA-70EC-4C2B-A384-757FFD2B3837}" type="pres">
      <dgm:prSet presAssocID="{75FF1932-1FB2-47DC-997E-11AA33EDBDE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B75E62-3485-4AAC-A10F-3D445ACE1521}" type="pres">
      <dgm:prSet presAssocID="{B203CD22-F43F-494C-9239-44BB8368B762}" presName="hierRoot1" presStyleCnt="0"/>
      <dgm:spPr/>
    </dgm:pt>
    <dgm:pt modelId="{CCD5B7F0-7655-46FB-B0DB-40BEDBF66C98}" type="pres">
      <dgm:prSet presAssocID="{B203CD22-F43F-494C-9239-44BB8368B762}" presName="composite" presStyleCnt="0"/>
      <dgm:spPr/>
    </dgm:pt>
    <dgm:pt modelId="{FF59D50A-846F-4E3A-B048-68A4A6C59DFA}" type="pres">
      <dgm:prSet presAssocID="{B203CD22-F43F-494C-9239-44BB8368B762}" presName="background" presStyleLbl="node0" presStyleIdx="0" presStyleCnt="2"/>
      <dgm:spPr/>
    </dgm:pt>
    <dgm:pt modelId="{06ED6813-E9B1-468A-8F33-E3F1C33899AC}" type="pres">
      <dgm:prSet presAssocID="{B203CD22-F43F-494C-9239-44BB8368B762}" presName="text" presStyleLbl="fgAcc0" presStyleIdx="0" presStyleCnt="2">
        <dgm:presLayoutVars>
          <dgm:chPref val="3"/>
        </dgm:presLayoutVars>
      </dgm:prSet>
      <dgm:spPr/>
    </dgm:pt>
    <dgm:pt modelId="{106E2C64-00CD-41BF-A94A-50862C2A603E}" type="pres">
      <dgm:prSet presAssocID="{B203CD22-F43F-494C-9239-44BB8368B762}" presName="hierChild2" presStyleCnt="0"/>
      <dgm:spPr/>
    </dgm:pt>
    <dgm:pt modelId="{86D8AE50-3AEA-4A97-BEB1-BAEE509EBFC5}" type="pres">
      <dgm:prSet presAssocID="{398933D0-A94A-4EAD-8972-80BE3C78ED0D}" presName="hierRoot1" presStyleCnt="0"/>
      <dgm:spPr/>
    </dgm:pt>
    <dgm:pt modelId="{88C8CE43-F3F7-4C69-AB4D-BE244899BA68}" type="pres">
      <dgm:prSet presAssocID="{398933D0-A94A-4EAD-8972-80BE3C78ED0D}" presName="composite" presStyleCnt="0"/>
      <dgm:spPr/>
    </dgm:pt>
    <dgm:pt modelId="{50953DB1-6DA7-4D50-A16B-4A74DB9255BC}" type="pres">
      <dgm:prSet presAssocID="{398933D0-A94A-4EAD-8972-80BE3C78ED0D}" presName="background" presStyleLbl="node0" presStyleIdx="1" presStyleCnt="2"/>
      <dgm:spPr/>
    </dgm:pt>
    <dgm:pt modelId="{3A1EC3EB-6568-48E8-B0C6-2DF27B317A06}" type="pres">
      <dgm:prSet presAssocID="{398933D0-A94A-4EAD-8972-80BE3C78ED0D}" presName="text" presStyleLbl="fgAcc0" presStyleIdx="1" presStyleCnt="2">
        <dgm:presLayoutVars>
          <dgm:chPref val="3"/>
        </dgm:presLayoutVars>
      </dgm:prSet>
      <dgm:spPr/>
    </dgm:pt>
    <dgm:pt modelId="{88C615F8-295F-4C38-8F51-D64AE7C8B153}" type="pres">
      <dgm:prSet presAssocID="{398933D0-A94A-4EAD-8972-80BE3C78ED0D}" presName="hierChild2" presStyleCnt="0"/>
      <dgm:spPr/>
    </dgm:pt>
  </dgm:ptLst>
  <dgm:cxnLst>
    <dgm:cxn modelId="{BC201030-7A04-4FF3-8C9C-6196681760BD}" type="presOf" srcId="{B203CD22-F43F-494C-9239-44BB8368B762}" destId="{06ED6813-E9B1-468A-8F33-E3F1C33899AC}" srcOrd="0" destOrd="0" presId="urn:microsoft.com/office/officeart/2005/8/layout/hierarchy1"/>
    <dgm:cxn modelId="{1577EF67-C2E8-43EE-94F9-1120557BB5E1}" type="presOf" srcId="{398933D0-A94A-4EAD-8972-80BE3C78ED0D}" destId="{3A1EC3EB-6568-48E8-B0C6-2DF27B317A06}" srcOrd="0" destOrd="0" presId="urn:microsoft.com/office/officeart/2005/8/layout/hierarchy1"/>
    <dgm:cxn modelId="{8C3CE44F-EA92-469C-8C07-8B60F37E4375}" srcId="{75FF1932-1FB2-47DC-997E-11AA33EDBDE8}" destId="{B203CD22-F43F-494C-9239-44BB8368B762}" srcOrd="0" destOrd="0" parTransId="{40D0788F-25A0-4091-A96E-4B5172F8C60B}" sibTransId="{51F7FF0D-A701-42BE-A161-5AA843FCD4A7}"/>
    <dgm:cxn modelId="{EE7D4DF4-B369-402C-A3A3-5303AEB0C301}" type="presOf" srcId="{75FF1932-1FB2-47DC-997E-11AA33EDBDE8}" destId="{F6AD7DDA-70EC-4C2B-A384-757FFD2B3837}" srcOrd="0" destOrd="0" presId="urn:microsoft.com/office/officeart/2005/8/layout/hierarchy1"/>
    <dgm:cxn modelId="{DA9A79F8-BBF6-40BE-8539-5EAAC4921291}" srcId="{75FF1932-1FB2-47DC-997E-11AA33EDBDE8}" destId="{398933D0-A94A-4EAD-8972-80BE3C78ED0D}" srcOrd="1" destOrd="0" parTransId="{9E5D43B3-4A60-4488-B529-1B3B1C14694E}" sibTransId="{CEF30AD2-9A67-4D90-BEAF-547BA5FC393F}"/>
    <dgm:cxn modelId="{89F50629-A8DB-43A4-AE2B-A39DA4BCA9F5}" type="presParOf" srcId="{F6AD7DDA-70EC-4C2B-A384-757FFD2B3837}" destId="{DEB75E62-3485-4AAC-A10F-3D445ACE1521}" srcOrd="0" destOrd="0" presId="urn:microsoft.com/office/officeart/2005/8/layout/hierarchy1"/>
    <dgm:cxn modelId="{9077E060-9152-437A-B5B9-557FF8098D00}" type="presParOf" srcId="{DEB75E62-3485-4AAC-A10F-3D445ACE1521}" destId="{CCD5B7F0-7655-46FB-B0DB-40BEDBF66C98}" srcOrd="0" destOrd="0" presId="urn:microsoft.com/office/officeart/2005/8/layout/hierarchy1"/>
    <dgm:cxn modelId="{21D9B187-E22A-48D8-B4D1-2EBE46C59F5C}" type="presParOf" srcId="{CCD5B7F0-7655-46FB-B0DB-40BEDBF66C98}" destId="{FF59D50A-846F-4E3A-B048-68A4A6C59DFA}" srcOrd="0" destOrd="0" presId="urn:microsoft.com/office/officeart/2005/8/layout/hierarchy1"/>
    <dgm:cxn modelId="{F1E01B4A-E56B-433A-88C4-7A1A5072052A}" type="presParOf" srcId="{CCD5B7F0-7655-46FB-B0DB-40BEDBF66C98}" destId="{06ED6813-E9B1-468A-8F33-E3F1C33899AC}" srcOrd="1" destOrd="0" presId="urn:microsoft.com/office/officeart/2005/8/layout/hierarchy1"/>
    <dgm:cxn modelId="{C4D00E4F-C61A-4E73-91B8-8545C004A8A3}" type="presParOf" srcId="{DEB75E62-3485-4AAC-A10F-3D445ACE1521}" destId="{106E2C64-00CD-41BF-A94A-50862C2A603E}" srcOrd="1" destOrd="0" presId="urn:microsoft.com/office/officeart/2005/8/layout/hierarchy1"/>
    <dgm:cxn modelId="{9A30EF74-3438-4874-8767-1CB7DBF90422}" type="presParOf" srcId="{F6AD7DDA-70EC-4C2B-A384-757FFD2B3837}" destId="{86D8AE50-3AEA-4A97-BEB1-BAEE509EBFC5}" srcOrd="1" destOrd="0" presId="urn:microsoft.com/office/officeart/2005/8/layout/hierarchy1"/>
    <dgm:cxn modelId="{FDB5D0FF-F007-47C7-8B32-CDCCE481A22C}" type="presParOf" srcId="{86D8AE50-3AEA-4A97-BEB1-BAEE509EBFC5}" destId="{88C8CE43-F3F7-4C69-AB4D-BE244899BA68}" srcOrd="0" destOrd="0" presId="urn:microsoft.com/office/officeart/2005/8/layout/hierarchy1"/>
    <dgm:cxn modelId="{499C17F0-9048-4B27-8529-F3E188C964D0}" type="presParOf" srcId="{88C8CE43-F3F7-4C69-AB4D-BE244899BA68}" destId="{50953DB1-6DA7-4D50-A16B-4A74DB9255BC}" srcOrd="0" destOrd="0" presId="urn:microsoft.com/office/officeart/2005/8/layout/hierarchy1"/>
    <dgm:cxn modelId="{3EDD9193-32D7-4BFB-9798-23C6B0CD03E0}" type="presParOf" srcId="{88C8CE43-F3F7-4C69-AB4D-BE244899BA68}" destId="{3A1EC3EB-6568-48E8-B0C6-2DF27B317A06}" srcOrd="1" destOrd="0" presId="urn:microsoft.com/office/officeart/2005/8/layout/hierarchy1"/>
    <dgm:cxn modelId="{E3CEF640-2FF5-46AD-8E17-151F9C5B929E}" type="presParOf" srcId="{86D8AE50-3AEA-4A97-BEB1-BAEE509EBFC5}" destId="{88C615F8-295F-4C38-8F51-D64AE7C8B15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6790845-18D7-401F-9681-4DBD9D64219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4D9DAEA-881A-4F3A-B681-7A28ACF19CA2}">
      <dgm:prSet/>
      <dgm:spPr/>
      <dgm:t>
        <a:bodyPr/>
        <a:lstStyle/>
        <a:p>
          <a:r>
            <a:rPr lang="pl-PL" b="1" i="0" baseline="0"/>
            <a:t>Głębokie oddychanie lub „dmuchanie świeczek”</a:t>
          </a:r>
          <a:r>
            <a:rPr lang="pl-PL" b="0" i="0" baseline="0"/>
            <a:t>: Regularne ćwiczenia relaksacyjne, takie jak oddychanie, które przypomina „dmuchanie świeczek” lub wyobrażanie sobie dmuchania na piórko, pomagają dziecku opanować proste techniki wyciszania się, zanim pojawi się złość.</a:t>
          </a:r>
          <a:endParaRPr lang="en-US"/>
        </a:p>
      </dgm:t>
    </dgm:pt>
    <dgm:pt modelId="{6926968D-5919-4689-BBB7-284902D31A72}" type="parTrans" cxnId="{6D3BDC01-EEF0-4BD3-8508-AE370F5645E6}">
      <dgm:prSet/>
      <dgm:spPr/>
      <dgm:t>
        <a:bodyPr/>
        <a:lstStyle/>
        <a:p>
          <a:endParaRPr lang="en-US"/>
        </a:p>
      </dgm:t>
    </dgm:pt>
    <dgm:pt modelId="{A808B002-430B-42C8-857C-8C1B392D6858}" type="sibTrans" cxnId="{6D3BDC01-EEF0-4BD3-8508-AE370F5645E6}">
      <dgm:prSet/>
      <dgm:spPr/>
      <dgm:t>
        <a:bodyPr/>
        <a:lstStyle/>
        <a:p>
          <a:endParaRPr lang="en-US"/>
        </a:p>
      </dgm:t>
    </dgm:pt>
    <dgm:pt modelId="{0A04B48A-E8BA-4524-B4E8-7496180ABC26}">
      <dgm:prSet/>
      <dgm:spPr/>
      <dgm:t>
        <a:bodyPr/>
        <a:lstStyle/>
        <a:p>
          <a:r>
            <a:rPr lang="pl-PL" b="1" i="0" baseline="0"/>
            <a:t>Codzienna aktywność fizyczna</a:t>
          </a:r>
          <a:r>
            <a:rPr lang="pl-PL" b="0" i="0" baseline="0"/>
            <a:t>: Dzieci, które regularnie się ruszają, lepiej radzą sobie ze stresem i napięciem. Aktywność fizyczna jest świetnym sposobem na uwolnienie energii, więc warto zachęcać dziecko do codziennego ruchu, biegania, skakania czy tańczenia. </a:t>
          </a:r>
          <a:endParaRPr lang="en-US"/>
        </a:p>
      </dgm:t>
    </dgm:pt>
    <dgm:pt modelId="{1EBC17AC-E2DF-41CE-9441-DEB804A255CC}" type="parTrans" cxnId="{8775D4E1-A24E-4AF9-B0F3-6D07B7C9ACAA}">
      <dgm:prSet/>
      <dgm:spPr/>
      <dgm:t>
        <a:bodyPr/>
        <a:lstStyle/>
        <a:p>
          <a:endParaRPr lang="en-US"/>
        </a:p>
      </dgm:t>
    </dgm:pt>
    <dgm:pt modelId="{9CF806B6-1694-47AA-BDF4-792B85239DFD}" type="sibTrans" cxnId="{8775D4E1-A24E-4AF9-B0F3-6D07B7C9ACAA}">
      <dgm:prSet/>
      <dgm:spPr/>
      <dgm:t>
        <a:bodyPr/>
        <a:lstStyle/>
        <a:p>
          <a:endParaRPr lang="en-US"/>
        </a:p>
      </dgm:t>
    </dgm:pt>
    <dgm:pt modelId="{A953B5E2-0A80-4986-BE93-3744963B266F}" type="pres">
      <dgm:prSet presAssocID="{B6790845-18D7-401F-9681-4DBD9D6421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BDB2144-ED65-4D00-B0A5-B03C895ADF22}" type="pres">
      <dgm:prSet presAssocID="{24D9DAEA-881A-4F3A-B681-7A28ACF19CA2}" presName="hierRoot1" presStyleCnt="0"/>
      <dgm:spPr/>
    </dgm:pt>
    <dgm:pt modelId="{453D3A9A-C2C1-45E0-9CE4-072E7194A14F}" type="pres">
      <dgm:prSet presAssocID="{24D9DAEA-881A-4F3A-B681-7A28ACF19CA2}" presName="composite" presStyleCnt="0"/>
      <dgm:spPr/>
    </dgm:pt>
    <dgm:pt modelId="{1C3071BA-312E-4C77-8582-3B9A09657CA1}" type="pres">
      <dgm:prSet presAssocID="{24D9DAEA-881A-4F3A-B681-7A28ACF19CA2}" presName="background" presStyleLbl="node0" presStyleIdx="0" presStyleCnt="2"/>
      <dgm:spPr/>
    </dgm:pt>
    <dgm:pt modelId="{9D238EFA-7540-49B1-9000-CE40D30BF9C3}" type="pres">
      <dgm:prSet presAssocID="{24D9DAEA-881A-4F3A-B681-7A28ACF19CA2}" presName="text" presStyleLbl="fgAcc0" presStyleIdx="0" presStyleCnt="2">
        <dgm:presLayoutVars>
          <dgm:chPref val="3"/>
        </dgm:presLayoutVars>
      </dgm:prSet>
      <dgm:spPr/>
    </dgm:pt>
    <dgm:pt modelId="{FE09779D-318E-4BCC-AD8E-D582EBAE8ED3}" type="pres">
      <dgm:prSet presAssocID="{24D9DAEA-881A-4F3A-B681-7A28ACF19CA2}" presName="hierChild2" presStyleCnt="0"/>
      <dgm:spPr/>
    </dgm:pt>
    <dgm:pt modelId="{507D1B46-7CE6-4E1F-A900-562231D2E356}" type="pres">
      <dgm:prSet presAssocID="{0A04B48A-E8BA-4524-B4E8-7496180ABC26}" presName="hierRoot1" presStyleCnt="0"/>
      <dgm:spPr/>
    </dgm:pt>
    <dgm:pt modelId="{8DFB7A7E-7770-427B-8A74-A753A13CF59A}" type="pres">
      <dgm:prSet presAssocID="{0A04B48A-E8BA-4524-B4E8-7496180ABC26}" presName="composite" presStyleCnt="0"/>
      <dgm:spPr/>
    </dgm:pt>
    <dgm:pt modelId="{886CC8D5-626E-47AA-8874-796CB3637AF0}" type="pres">
      <dgm:prSet presAssocID="{0A04B48A-E8BA-4524-B4E8-7496180ABC26}" presName="background" presStyleLbl="node0" presStyleIdx="1" presStyleCnt="2"/>
      <dgm:spPr/>
    </dgm:pt>
    <dgm:pt modelId="{23D9CCBE-F821-4D77-92CC-A489E5C759B7}" type="pres">
      <dgm:prSet presAssocID="{0A04B48A-E8BA-4524-B4E8-7496180ABC26}" presName="text" presStyleLbl="fgAcc0" presStyleIdx="1" presStyleCnt="2">
        <dgm:presLayoutVars>
          <dgm:chPref val="3"/>
        </dgm:presLayoutVars>
      </dgm:prSet>
      <dgm:spPr/>
    </dgm:pt>
    <dgm:pt modelId="{83F5A879-7C41-428E-9F01-D0A3602EAEFF}" type="pres">
      <dgm:prSet presAssocID="{0A04B48A-E8BA-4524-B4E8-7496180ABC26}" presName="hierChild2" presStyleCnt="0"/>
      <dgm:spPr/>
    </dgm:pt>
  </dgm:ptLst>
  <dgm:cxnLst>
    <dgm:cxn modelId="{6D3BDC01-EEF0-4BD3-8508-AE370F5645E6}" srcId="{B6790845-18D7-401F-9681-4DBD9D64219D}" destId="{24D9DAEA-881A-4F3A-B681-7A28ACF19CA2}" srcOrd="0" destOrd="0" parTransId="{6926968D-5919-4689-BBB7-284902D31A72}" sibTransId="{A808B002-430B-42C8-857C-8C1B392D6858}"/>
    <dgm:cxn modelId="{435CCC47-99A0-4EBE-9BD2-199D3B6D6CBD}" type="presOf" srcId="{0A04B48A-E8BA-4524-B4E8-7496180ABC26}" destId="{23D9CCBE-F821-4D77-92CC-A489E5C759B7}" srcOrd="0" destOrd="0" presId="urn:microsoft.com/office/officeart/2005/8/layout/hierarchy1"/>
    <dgm:cxn modelId="{73D5CC87-758E-4F1E-962E-74053F5D4510}" type="presOf" srcId="{24D9DAEA-881A-4F3A-B681-7A28ACF19CA2}" destId="{9D238EFA-7540-49B1-9000-CE40D30BF9C3}" srcOrd="0" destOrd="0" presId="urn:microsoft.com/office/officeart/2005/8/layout/hierarchy1"/>
    <dgm:cxn modelId="{0C2297B6-5A1B-4F47-8430-2332D03DF4A9}" type="presOf" srcId="{B6790845-18D7-401F-9681-4DBD9D64219D}" destId="{A953B5E2-0A80-4986-BE93-3744963B266F}" srcOrd="0" destOrd="0" presId="urn:microsoft.com/office/officeart/2005/8/layout/hierarchy1"/>
    <dgm:cxn modelId="{8775D4E1-A24E-4AF9-B0F3-6D07B7C9ACAA}" srcId="{B6790845-18D7-401F-9681-4DBD9D64219D}" destId="{0A04B48A-E8BA-4524-B4E8-7496180ABC26}" srcOrd="1" destOrd="0" parTransId="{1EBC17AC-E2DF-41CE-9441-DEB804A255CC}" sibTransId="{9CF806B6-1694-47AA-BDF4-792B85239DFD}"/>
    <dgm:cxn modelId="{3756D822-9BF1-48B0-AD10-9DFCC9F85A14}" type="presParOf" srcId="{A953B5E2-0A80-4986-BE93-3744963B266F}" destId="{7BDB2144-ED65-4D00-B0A5-B03C895ADF22}" srcOrd="0" destOrd="0" presId="urn:microsoft.com/office/officeart/2005/8/layout/hierarchy1"/>
    <dgm:cxn modelId="{27741044-DD3E-4B44-9FBD-CC2F3F92DFBD}" type="presParOf" srcId="{7BDB2144-ED65-4D00-B0A5-B03C895ADF22}" destId="{453D3A9A-C2C1-45E0-9CE4-072E7194A14F}" srcOrd="0" destOrd="0" presId="urn:microsoft.com/office/officeart/2005/8/layout/hierarchy1"/>
    <dgm:cxn modelId="{413C1018-3100-45CE-9F4D-FFA07EFBEBE9}" type="presParOf" srcId="{453D3A9A-C2C1-45E0-9CE4-072E7194A14F}" destId="{1C3071BA-312E-4C77-8582-3B9A09657CA1}" srcOrd="0" destOrd="0" presId="urn:microsoft.com/office/officeart/2005/8/layout/hierarchy1"/>
    <dgm:cxn modelId="{F58E8642-2505-4883-9E06-22EA6655360C}" type="presParOf" srcId="{453D3A9A-C2C1-45E0-9CE4-072E7194A14F}" destId="{9D238EFA-7540-49B1-9000-CE40D30BF9C3}" srcOrd="1" destOrd="0" presId="urn:microsoft.com/office/officeart/2005/8/layout/hierarchy1"/>
    <dgm:cxn modelId="{DB84852F-F2D3-466B-8A10-E440006DF894}" type="presParOf" srcId="{7BDB2144-ED65-4D00-B0A5-B03C895ADF22}" destId="{FE09779D-318E-4BCC-AD8E-D582EBAE8ED3}" srcOrd="1" destOrd="0" presId="urn:microsoft.com/office/officeart/2005/8/layout/hierarchy1"/>
    <dgm:cxn modelId="{3CC303FB-2E19-4567-8BCE-A0FDA754A48A}" type="presParOf" srcId="{A953B5E2-0A80-4986-BE93-3744963B266F}" destId="{507D1B46-7CE6-4E1F-A900-562231D2E356}" srcOrd="1" destOrd="0" presId="urn:microsoft.com/office/officeart/2005/8/layout/hierarchy1"/>
    <dgm:cxn modelId="{BD43612B-731A-460F-A1DF-D5A4CC32FD34}" type="presParOf" srcId="{507D1B46-7CE6-4E1F-A900-562231D2E356}" destId="{8DFB7A7E-7770-427B-8A74-A753A13CF59A}" srcOrd="0" destOrd="0" presId="urn:microsoft.com/office/officeart/2005/8/layout/hierarchy1"/>
    <dgm:cxn modelId="{0803558B-C129-4FA0-9165-090B348DA019}" type="presParOf" srcId="{8DFB7A7E-7770-427B-8A74-A753A13CF59A}" destId="{886CC8D5-626E-47AA-8874-796CB3637AF0}" srcOrd="0" destOrd="0" presId="urn:microsoft.com/office/officeart/2005/8/layout/hierarchy1"/>
    <dgm:cxn modelId="{67A74D47-8DD2-40CF-BCDE-DD85149F144B}" type="presParOf" srcId="{8DFB7A7E-7770-427B-8A74-A753A13CF59A}" destId="{23D9CCBE-F821-4D77-92CC-A489E5C759B7}" srcOrd="1" destOrd="0" presId="urn:microsoft.com/office/officeart/2005/8/layout/hierarchy1"/>
    <dgm:cxn modelId="{C47BA6FD-517A-4A9B-AA69-E96AD6277561}" type="presParOf" srcId="{507D1B46-7CE6-4E1F-A900-562231D2E356}" destId="{83F5A879-7C41-428E-9F01-D0A3602EAEF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E7D61A-CD53-468D-A9D6-2EEAEE2979C2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73AF67F-58BA-491B-89E9-68F6EE45E321}">
      <dgm:prSet/>
      <dgm:spPr/>
      <dgm:t>
        <a:bodyPr/>
        <a:lstStyle/>
        <a:p>
          <a:r>
            <a:rPr lang="pl-PL" b="0" i="0" baseline="0" dirty="0"/>
            <a:t>Złość i frustracja u przedszkolaków są naturalnymi emocjami, wynikającymi z różnych czynników.</a:t>
          </a:r>
          <a:endParaRPr lang="en-US" dirty="0"/>
        </a:p>
      </dgm:t>
    </dgm:pt>
    <dgm:pt modelId="{1E84D20E-A673-416C-8FA1-1ECD5A536292}" type="parTrans" cxnId="{D25E6863-C221-4747-A2E4-FC9E95A935FB}">
      <dgm:prSet/>
      <dgm:spPr/>
      <dgm:t>
        <a:bodyPr/>
        <a:lstStyle/>
        <a:p>
          <a:endParaRPr lang="en-US"/>
        </a:p>
      </dgm:t>
    </dgm:pt>
    <dgm:pt modelId="{9500C5DF-05BD-44AD-AF24-70ECB207A01C}" type="sibTrans" cxnId="{D25E6863-C221-4747-A2E4-FC9E95A935FB}">
      <dgm:prSet/>
      <dgm:spPr/>
      <dgm:t>
        <a:bodyPr/>
        <a:lstStyle/>
        <a:p>
          <a:endParaRPr lang="en-US"/>
        </a:p>
      </dgm:t>
    </dgm:pt>
    <dgm:pt modelId="{6FC624AD-14A1-4E4B-9E39-A73394325616}">
      <dgm:prSet/>
      <dgm:spPr/>
      <dgm:t>
        <a:bodyPr/>
        <a:lstStyle/>
        <a:p>
          <a:r>
            <a:rPr lang="pl-PL" b="0" i="0" baseline="0" dirty="0"/>
            <a:t>W tym wieku dzieci uczą się rozpoznawać i wyrażać swoje uczucia.</a:t>
          </a:r>
          <a:endParaRPr lang="en-US" dirty="0"/>
        </a:p>
      </dgm:t>
    </dgm:pt>
    <dgm:pt modelId="{F515F36E-5BE6-4954-825F-73ADF7A3368F}" type="parTrans" cxnId="{159C92B8-7856-460F-8201-5C1BDB84D50B}">
      <dgm:prSet/>
      <dgm:spPr/>
      <dgm:t>
        <a:bodyPr/>
        <a:lstStyle/>
        <a:p>
          <a:endParaRPr lang="en-US"/>
        </a:p>
      </dgm:t>
    </dgm:pt>
    <dgm:pt modelId="{B59FC687-31DA-4353-8EAC-81AE2318F7A8}" type="sibTrans" cxnId="{159C92B8-7856-460F-8201-5C1BDB84D50B}">
      <dgm:prSet/>
      <dgm:spPr/>
      <dgm:t>
        <a:bodyPr/>
        <a:lstStyle/>
        <a:p>
          <a:endParaRPr lang="en-US"/>
        </a:p>
      </dgm:t>
    </dgm:pt>
    <dgm:pt modelId="{AA323A33-91AF-4563-8C0D-B0A7AF268560}">
      <dgm:prSet/>
      <dgm:spPr/>
      <dgm:t>
        <a:bodyPr/>
        <a:lstStyle/>
        <a:p>
          <a:r>
            <a:rPr lang="pl-PL" b="0" i="0" baseline="0"/>
            <a:t>Dzieci zaczynają rozwijać umiejętność radzenia sobie z trudnościami.</a:t>
          </a:r>
          <a:endParaRPr lang="en-US"/>
        </a:p>
      </dgm:t>
    </dgm:pt>
    <dgm:pt modelId="{C3C27677-F86E-4DBE-8416-607E87106DA8}" type="parTrans" cxnId="{F82A142A-6E63-42DF-AF08-A87BC22F3C52}">
      <dgm:prSet/>
      <dgm:spPr/>
      <dgm:t>
        <a:bodyPr/>
        <a:lstStyle/>
        <a:p>
          <a:endParaRPr lang="en-US"/>
        </a:p>
      </dgm:t>
    </dgm:pt>
    <dgm:pt modelId="{6DA06090-AD30-4F70-ADA1-68E7203B87E8}" type="sibTrans" cxnId="{F82A142A-6E63-42DF-AF08-A87BC22F3C52}">
      <dgm:prSet/>
      <dgm:spPr/>
      <dgm:t>
        <a:bodyPr/>
        <a:lstStyle/>
        <a:p>
          <a:endParaRPr lang="en-US"/>
        </a:p>
      </dgm:t>
    </dgm:pt>
    <dgm:pt modelId="{0A8B192F-541C-4F9C-BD5F-9085BA73DBBF}">
      <dgm:prSet/>
      <dgm:spPr/>
      <dgm:t>
        <a:bodyPr/>
        <a:lstStyle/>
        <a:p>
          <a:r>
            <a:rPr lang="pl-PL" b="0" i="0" baseline="0"/>
            <a:t>Proces ten bywa wyzwaniem dla dziecka.</a:t>
          </a:r>
          <a:endParaRPr lang="en-US"/>
        </a:p>
      </dgm:t>
    </dgm:pt>
    <dgm:pt modelId="{047A4797-8FB1-4522-95AF-8C0960119D5B}" type="parTrans" cxnId="{A8E18647-A8C5-47D4-88B9-A2B5C72E078A}">
      <dgm:prSet/>
      <dgm:spPr/>
      <dgm:t>
        <a:bodyPr/>
        <a:lstStyle/>
        <a:p>
          <a:endParaRPr lang="en-US"/>
        </a:p>
      </dgm:t>
    </dgm:pt>
    <dgm:pt modelId="{955AB77E-A27E-4101-BFA7-ECECC07B7535}" type="sibTrans" cxnId="{A8E18647-A8C5-47D4-88B9-A2B5C72E078A}">
      <dgm:prSet/>
      <dgm:spPr/>
      <dgm:t>
        <a:bodyPr/>
        <a:lstStyle/>
        <a:p>
          <a:endParaRPr lang="en-US"/>
        </a:p>
      </dgm:t>
    </dgm:pt>
    <dgm:pt modelId="{588658FD-E02C-4144-B2C9-E60969EC872F}">
      <dgm:prSet/>
      <dgm:spPr/>
      <dgm:t>
        <a:bodyPr/>
        <a:lstStyle/>
        <a:p>
          <a:r>
            <a:rPr lang="pl-PL" b="0" i="0" baseline="0"/>
            <a:t>Istnieje wiele wewnętrznych i zewnętrznych przyczyn tych emocji. </a:t>
          </a:r>
          <a:endParaRPr lang="en-US"/>
        </a:p>
      </dgm:t>
    </dgm:pt>
    <dgm:pt modelId="{4D07315C-5CCE-4AD6-9381-F991521A5806}" type="parTrans" cxnId="{F702C3BD-E7E9-4C89-826C-C66327E1C492}">
      <dgm:prSet/>
      <dgm:spPr/>
      <dgm:t>
        <a:bodyPr/>
        <a:lstStyle/>
        <a:p>
          <a:endParaRPr lang="en-US"/>
        </a:p>
      </dgm:t>
    </dgm:pt>
    <dgm:pt modelId="{16740F47-3791-4856-A15A-6BC4733A655C}" type="sibTrans" cxnId="{F702C3BD-E7E9-4C89-826C-C66327E1C492}">
      <dgm:prSet/>
      <dgm:spPr/>
      <dgm:t>
        <a:bodyPr/>
        <a:lstStyle/>
        <a:p>
          <a:endParaRPr lang="en-US"/>
        </a:p>
      </dgm:t>
    </dgm:pt>
    <dgm:pt modelId="{C047DEFD-7A76-48F8-9D5A-A28A99EA7597}" type="pres">
      <dgm:prSet presAssocID="{FAE7D61A-CD53-468D-A9D6-2EEAEE2979C2}" presName="diagram" presStyleCnt="0">
        <dgm:presLayoutVars>
          <dgm:dir/>
          <dgm:resizeHandles val="exact"/>
        </dgm:presLayoutVars>
      </dgm:prSet>
      <dgm:spPr/>
    </dgm:pt>
    <dgm:pt modelId="{C1DA4F29-F202-40ED-8BFB-4924431D6C87}" type="pres">
      <dgm:prSet presAssocID="{673AF67F-58BA-491B-89E9-68F6EE45E321}" presName="node" presStyleLbl="node1" presStyleIdx="0" presStyleCnt="5">
        <dgm:presLayoutVars>
          <dgm:bulletEnabled val="1"/>
        </dgm:presLayoutVars>
      </dgm:prSet>
      <dgm:spPr/>
    </dgm:pt>
    <dgm:pt modelId="{69BF2807-075A-44E4-82AA-D3BF03348682}" type="pres">
      <dgm:prSet presAssocID="{9500C5DF-05BD-44AD-AF24-70ECB207A01C}" presName="sibTrans" presStyleCnt="0"/>
      <dgm:spPr/>
    </dgm:pt>
    <dgm:pt modelId="{BA775537-C9C1-47D3-8F33-671ECD5A4AD2}" type="pres">
      <dgm:prSet presAssocID="{6FC624AD-14A1-4E4B-9E39-A73394325616}" presName="node" presStyleLbl="node1" presStyleIdx="1" presStyleCnt="5">
        <dgm:presLayoutVars>
          <dgm:bulletEnabled val="1"/>
        </dgm:presLayoutVars>
      </dgm:prSet>
      <dgm:spPr/>
    </dgm:pt>
    <dgm:pt modelId="{83BA1A1C-5CD6-43C2-9FD3-24CA563822A0}" type="pres">
      <dgm:prSet presAssocID="{B59FC687-31DA-4353-8EAC-81AE2318F7A8}" presName="sibTrans" presStyleCnt="0"/>
      <dgm:spPr/>
    </dgm:pt>
    <dgm:pt modelId="{9D5A9E2E-A679-4B22-9E7C-F0F5A13D4D39}" type="pres">
      <dgm:prSet presAssocID="{AA323A33-91AF-4563-8C0D-B0A7AF268560}" presName="node" presStyleLbl="node1" presStyleIdx="2" presStyleCnt="5">
        <dgm:presLayoutVars>
          <dgm:bulletEnabled val="1"/>
        </dgm:presLayoutVars>
      </dgm:prSet>
      <dgm:spPr/>
    </dgm:pt>
    <dgm:pt modelId="{ABF35C91-C229-4767-AE59-CBFB5E8C2BF8}" type="pres">
      <dgm:prSet presAssocID="{6DA06090-AD30-4F70-ADA1-68E7203B87E8}" presName="sibTrans" presStyleCnt="0"/>
      <dgm:spPr/>
    </dgm:pt>
    <dgm:pt modelId="{678B80AE-F3FF-4055-A13A-D3F958114698}" type="pres">
      <dgm:prSet presAssocID="{0A8B192F-541C-4F9C-BD5F-9085BA73DBBF}" presName="node" presStyleLbl="node1" presStyleIdx="3" presStyleCnt="5">
        <dgm:presLayoutVars>
          <dgm:bulletEnabled val="1"/>
        </dgm:presLayoutVars>
      </dgm:prSet>
      <dgm:spPr/>
    </dgm:pt>
    <dgm:pt modelId="{8A92E8FD-E9FB-45CB-9D1F-214D95E54903}" type="pres">
      <dgm:prSet presAssocID="{955AB77E-A27E-4101-BFA7-ECECC07B7535}" presName="sibTrans" presStyleCnt="0"/>
      <dgm:spPr/>
    </dgm:pt>
    <dgm:pt modelId="{4EE123E7-FC93-487E-9BBF-14D604AC1940}" type="pres">
      <dgm:prSet presAssocID="{588658FD-E02C-4144-B2C9-E60969EC872F}" presName="node" presStyleLbl="node1" presStyleIdx="4" presStyleCnt="5">
        <dgm:presLayoutVars>
          <dgm:bulletEnabled val="1"/>
        </dgm:presLayoutVars>
      </dgm:prSet>
      <dgm:spPr/>
    </dgm:pt>
  </dgm:ptLst>
  <dgm:cxnLst>
    <dgm:cxn modelId="{F82A142A-6E63-42DF-AF08-A87BC22F3C52}" srcId="{FAE7D61A-CD53-468D-A9D6-2EEAEE2979C2}" destId="{AA323A33-91AF-4563-8C0D-B0A7AF268560}" srcOrd="2" destOrd="0" parTransId="{C3C27677-F86E-4DBE-8416-607E87106DA8}" sibTransId="{6DA06090-AD30-4F70-ADA1-68E7203B87E8}"/>
    <dgm:cxn modelId="{D25E6863-C221-4747-A2E4-FC9E95A935FB}" srcId="{FAE7D61A-CD53-468D-A9D6-2EEAEE2979C2}" destId="{673AF67F-58BA-491B-89E9-68F6EE45E321}" srcOrd="0" destOrd="0" parTransId="{1E84D20E-A673-416C-8FA1-1ECD5A536292}" sibTransId="{9500C5DF-05BD-44AD-AF24-70ECB207A01C}"/>
    <dgm:cxn modelId="{46ADA643-7630-4A22-A70A-BDBE78AC7420}" type="presOf" srcId="{AA323A33-91AF-4563-8C0D-B0A7AF268560}" destId="{9D5A9E2E-A679-4B22-9E7C-F0F5A13D4D39}" srcOrd="0" destOrd="0" presId="urn:microsoft.com/office/officeart/2005/8/layout/default"/>
    <dgm:cxn modelId="{A8E18647-A8C5-47D4-88B9-A2B5C72E078A}" srcId="{FAE7D61A-CD53-468D-A9D6-2EEAEE2979C2}" destId="{0A8B192F-541C-4F9C-BD5F-9085BA73DBBF}" srcOrd="3" destOrd="0" parTransId="{047A4797-8FB1-4522-95AF-8C0960119D5B}" sibTransId="{955AB77E-A27E-4101-BFA7-ECECC07B7535}"/>
    <dgm:cxn modelId="{595D6B57-7C83-4534-AE76-8374BD3B8475}" type="presOf" srcId="{673AF67F-58BA-491B-89E9-68F6EE45E321}" destId="{C1DA4F29-F202-40ED-8BFB-4924431D6C87}" srcOrd="0" destOrd="0" presId="urn:microsoft.com/office/officeart/2005/8/layout/default"/>
    <dgm:cxn modelId="{6B3F8290-1CC4-46ED-A1D6-1082EE997BB2}" type="presOf" srcId="{0A8B192F-541C-4F9C-BD5F-9085BA73DBBF}" destId="{678B80AE-F3FF-4055-A13A-D3F958114698}" srcOrd="0" destOrd="0" presId="urn:microsoft.com/office/officeart/2005/8/layout/default"/>
    <dgm:cxn modelId="{AC36C4AF-707C-4E4C-8FE0-0DAE21E8BDBB}" type="presOf" srcId="{FAE7D61A-CD53-468D-A9D6-2EEAEE2979C2}" destId="{C047DEFD-7A76-48F8-9D5A-A28A99EA7597}" srcOrd="0" destOrd="0" presId="urn:microsoft.com/office/officeart/2005/8/layout/default"/>
    <dgm:cxn modelId="{159C92B8-7856-460F-8201-5C1BDB84D50B}" srcId="{FAE7D61A-CD53-468D-A9D6-2EEAEE2979C2}" destId="{6FC624AD-14A1-4E4B-9E39-A73394325616}" srcOrd="1" destOrd="0" parTransId="{F515F36E-5BE6-4954-825F-73ADF7A3368F}" sibTransId="{B59FC687-31DA-4353-8EAC-81AE2318F7A8}"/>
    <dgm:cxn modelId="{F702C3BD-E7E9-4C89-826C-C66327E1C492}" srcId="{FAE7D61A-CD53-468D-A9D6-2EEAEE2979C2}" destId="{588658FD-E02C-4144-B2C9-E60969EC872F}" srcOrd="4" destOrd="0" parTransId="{4D07315C-5CCE-4AD6-9381-F991521A5806}" sibTransId="{16740F47-3791-4856-A15A-6BC4733A655C}"/>
    <dgm:cxn modelId="{088244D8-012C-44A2-95B5-DD867B133B52}" type="presOf" srcId="{6FC624AD-14A1-4E4B-9E39-A73394325616}" destId="{BA775537-C9C1-47D3-8F33-671ECD5A4AD2}" srcOrd="0" destOrd="0" presId="urn:microsoft.com/office/officeart/2005/8/layout/default"/>
    <dgm:cxn modelId="{2B1BDAEF-1A93-484C-9DCF-047939B2D8B8}" type="presOf" srcId="{588658FD-E02C-4144-B2C9-E60969EC872F}" destId="{4EE123E7-FC93-487E-9BBF-14D604AC1940}" srcOrd="0" destOrd="0" presId="urn:microsoft.com/office/officeart/2005/8/layout/default"/>
    <dgm:cxn modelId="{747A967C-4A60-4DA0-BEBA-1708BE32B682}" type="presParOf" srcId="{C047DEFD-7A76-48F8-9D5A-A28A99EA7597}" destId="{C1DA4F29-F202-40ED-8BFB-4924431D6C87}" srcOrd="0" destOrd="0" presId="urn:microsoft.com/office/officeart/2005/8/layout/default"/>
    <dgm:cxn modelId="{9B4A10E0-7FD5-4C1F-A7F1-CCCEDFEDA91B}" type="presParOf" srcId="{C047DEFD-7A76-48F8-9D5A-A28A99EA7597}" destId="{69BF2807-075A-44E4-82AA-D3BF03348682}" srcOrd="1" destOrd="0" presId="urn:microsoft.com/office/officeart/2005/8/layout/default"/>
    <dgm:cxn modelId="{FD4AB219-A2C3-4A85-9567-36FB78AAE9AA}" type="presParOf" srcId="{C047DEFD-7A76-48F8-9D5A-A28A99EA7597}" destId="{BA775537-C9C1-47D3-8F33-671ECD5A4AD2}" srcOrd="2" destOrd="0" presId="urn:microsoft.com/office/officeart/2005/8/layout/default"/>
    <dgm:cxn modelId="{1589178C-E5ED-4B56-BDC5-64241293A39E}" type="presParOf" srcId="{C047DEFD-7A76-48F8-9D5A-A28A99EA7597}" destId="{83BA1A1C-5CD6-43C2-9FD3-24CA563822A0}" srcOrd="3" destOrd="0" presId="urn:microsoft.com/office/officeart/2005/8/layout/default"/>
    <dgm:cxn modelId="{08473643-86BA-48AD-9DF9-535BC6C109F0}" type="presParOf" srcId="{C047DEFD-7A76-48F8-9D5A-A28A99EA7597}" destId="{9D5A9E2E-A679-4B22-9E7C-F0F5A13D4D39}" srcOrd="4" destOrd="0" presId="urn:microsoft.com/office/officeart/2005/8/layout/default"/>
    <dgm:cxn modelId="{F3BC05D0-1508-4096-8F67-8C54C3E55BA4}" type="presParOf" srcId="{C047DEFD-7A76-48F8-9D5A-A28A99EA7597}" destId="{ABF35C91-C229-4767-AE59-CBFB5E8C2BF8}" srcOrd="5" destOrd="0" presId="urn:microsoft.com/office/officeart/2005/8/layout/default"/>
    <dgm:cxn modelId="{042E579C-6683-4541-B541-9896CEC53A2B}" type="presParOf" srcId="{C047DEFD-7A76-48F8-9D5A-A28A99EA7597}" destId="{678B80AE-F3FF-4055-A13A-D3F958114698}" srcOrd="6" destOrd="0" presId="urn:microsoft.com/office/officeart/2005/8/layout/default"/>
    <dgm:cxn modelId="{DC4F399E-4E03-499E-98D6-2FE803FDC8E8}" type="presParOf" srcId="{C047DEFD-7A76-48F8-9D5A-A28A99EA7597}" destId="{8A92E8FD-E9FB-45CB-9D1F-214D95E54903}" srcOrd="7" destOrd="0" presId="urn:microsoft.com/office/officeart/2005/8/layout/default"/>
    <dgm:cxn modelId="{23B2FD69-17AD-4B2A-A601-864880D884B9}" type="presParOf" srcId="{C047DEFD-7A76-48F8-9D5A-A28A99EA7597}" destId="{4EE123E7-FC93-487E-9BBF-14D604AC194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93E5794-64C5-4850-925D-FD9DCC707A3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13CD677-10BC-46B1-880E-33C0B046EDC1}">
      <dgm:prSet/>
      <dgm:spPr/>
      <dgm:t>
        <a:bodyPr/>
        <a:lstStyle/>
        <a:p>
          <a:r>
            <a:rPr lang="pl-PL" b="1" i="0" baseline="0"/>
            <a:t>Pokazuj, jak Ty radzisz sobie ze stresem</a:t>
          </a:r>
          <a:r>
            <a:rPr lang="pl-PL" b="0" i="0" baseline="0"/>
            <a:t>: Dzieci uczą się przez obserwację, więc kiedy rodzice spokojnie radzą sobie z frustracją, dziecko ma pozytywny wzór do naśladowania. Przykład: „Zrobię teraz kilka głębokich oddechów, bo poczułem się zdenerwowany. Może mi to pomóc”.</a:t>
          </a:r>
          <a:endParaRPr lang="en-US"/>
        </a:p>
      </dgm:t>
    </dgm:pt>
    <dgm:pt modelId="{78BF9C8D-6A89-4BD5-8FC0-23585A528E15}" type="parTrans" cxnId="{53FAEF25-DB00-4459-AE09-A4DEACFA7C2A}">
      <dgm:prSet/>
      <dgm:spPr/>
      <dgm:t>
        <a:bodyPr/>
        <a:lstStyle/>
        <a:p>
          <a:endParaRPr lang="en-US"/>
        </a:p>
      </dgm:t>
    </dgm:pt>
    <dgm:pt modelId="{F7471539-0EFA-41A0-B9B3-C0D3BD4F7B10}" type="sibTrans" cxnId="{53FAEF25-DB00-4459-AE09-A4DEACFA7C2A}">
      <dgm:prSet/>
      <dgm:spPr/>
      <dgm:t>
        <a:bodyPr/>
        <a:lstStyle/>
        <a:p>
          <a:endParaRPr lang="en-US"/>
        </a:p>
      </dgm:t>
    </dgm:pt>
    <dgm:pt modelId="{4594118F-22AB-40CD-AD03-F2ADBDD1DA2F}">
      <dgm:prSet/>
      <dgm:spPr/>
      <dgm:t>
        <a:bodyPr/>
        <a:lstStyle/>
        <a:p>
          <a:r>
            <a:rPr lang="pl-PL" b="1" i="0" baseline="0"/>
            <a:t>Mów o swoich emocjach</a:t>
          </a:r>
          <a:r>
            <a:rPr lang="pl-PL" b="0" i="0" baseline="0"/>
            <a:t>: Mówienie o swoich emocjach normalizuje rozmowy o uczuciach. Przykładem może być: „Jestem trochę smutny, bo coś poszło nie tak, ale zaraz się uspokoję”. Dziecko uczy się, że emocje są naturalne i można je kontrolować. </a:t>
          </a:r>
          <a:endParaRPr lang="en-US"/>
        </a:p>
      </dgm:t>
    </dgm:pt>
    <dgm:pt modelId="{A0D751ED-BED0-460C-85F5-B1014AD1F815}" type="parTrans" cxnId="{30738F8A-886E-4681-92EB-F39499CB6532}">
      <dgm:prSet/>
      <dgm:spPr/>
      <dgm:t>
        <a:bodyPr/>
        <a:lstStyle/>
        <a:p>
          <a:endParaRPr lang="en-US"/>
        </a:p>
      </dgm:t>
    </dgm:pt>
    <dgm:pt modelId="{B446A587-20A8-4DD3-B400-85898604DC9F}" type="sibTrans" cxnId="{30738F8A-886E-4681-92EB-F39499CB6532}">
      <dgm:prSet/>
      <dgm:spPr/>
      <dgm:t>
        <a:bodyPr/>
        <a:lstStyle/>
        <a:p>
          <a:endParaRPr lang="en-US"/>
        </a:p>
      </dgm:t>
    </dgm:pt>
    <dgm:pt modelId="{A5B926CF-34DE-44DD-B18A-677C80559D40}" type="pres">
      <dgm:prSet presAssocID="{293E5794-64C5-4850-925D-FD9DCC707A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26F4BC-D6BC-4E3D-BF6F-50970FE3651E}" type="pres">
      <dgm:prSet presAssocID="{013CD677-10BC-46B1-880E-33C0B046EDC1}" presName="hierRoot1" presStyleCnt="0"/>
      <dgm:spPr/>
    </dgm:pt>
    <dgm:pt modelId="{04DC8F76-780C-4C02-AFA7-353062755118}" type="pres">
      <dgm:prSet presAssocID="{013CD677-10BC-46B1-880E-33C0B046EDC1}" presName="composite" presStyleCnt="0"/>
      <dgm:spPr/>
    </dgm:pt>
    <dgm:pt modelId="{355F0F87-E01E-4C36-8254-06F4D416F02B}" type="pres">
      <dgm:prSet presAssocID="{013CD677-10BC-46B1-880E-33C0B046EDC1}" presName="background" presStyleLbl="node0" presStyleIdx="0" presStyleCnt="2"/>
      <dgm:spPr/>
    </dgm:pt>
    <dgm:pt modelId="{FD52479B-2194-4650-8CA3-2161DDB4B9BD}" type="pres">
      <dgm:prSet presAssocID="{013CD677-10BC-46B1-880E-33C0B046EDC1}" presName="text" presStyleLbl="fgAcc0" presStyleIdx="0" presStyleCnt="2">
        <dgm:presLayoutVars>
          <dgm:chPref val="3"/>
        </dgm:presLayoutVars>
      </dgm:prSet>
      <dgm:spPr/>
    </dgm:pt>
    <dgm:pt modelId="{EB0D1E96-8ADF-46A9-9A90-C099641C39B6}" type="pres">
      <dgm:prSet presAssocID="{013CD677-10BC-46B1-880E-33C0B046EDC1}" presName="hierChild2" presStyleCnt="0"/>
      <dgm:spPr/>
    </dgm:pt>
    <dgm:pt modelId="{CB1A2EED-70C4-4548-9D9F-56B9CB821184}" type="pres">
      <dgm:prSet presAssocID="{4594118F-22AB-40CD-AD03-F2ADBDD1DA2F}" presName="hierRoot1" presStyleCnt="0"/>
      <dgm:spPr/>
    </dgm:pt>
    <dgm:pt modelId="{290E7EA5-74A5-451F-9001-01914193E103}" type="pres">
      <dgm:prSet presAssocID="{4594118F-22AB-40CD-AD03-F2ADBDD1DA2F}" presName="composite" presStyleCnt="0"/>
      <dgm:spPr/>
    </dgm:pt>
    <dgm:pt modelId="{A8147213-6600-4645-9919-828810E1EB48}" type="pres">
      <dgm:prSet presAssocID="{4594118F-22AB-40CD-AD03-F2ADBDD1DA2F}" presName="background" presStyleLbl="node0" presStyleIdx="1" presStyleCnt="2"/>
      <dgm:spPr/>
    </dgm:pt>
    <dgm:pt modelId="{C20CCE96-AB0B-4B27-9E28-6D613DE4AF62}" type="pres">
      <dgm:prSet presAssocID="{4594118F-22AB-40CD-AD03-F2ADBDD1DA2F}" presName="text" presStyleLbl="fgAcc0" presStyleIdx="1" presStyleCnt="2">
        <dgm:presLayoutVars>
          <dgm:chPref val="3"/>
        </dgm:presLayoutVars>
      </dgm:prSet>
      <dgm:spPr/>
    </dgm:pt>
    <dgm:pt modelId="{FD086845-C390-4E3E-A301-DC57CFF27FF2}" type="pres">
      <dgm:prSet presAssocID="{4594118F-22AB-40CD-AD03-F2ADBDD1DA2F}" presName="hierChild2" presStyleCnt="0"/>
      <dgm:spPr/>
    </dgm:pt>
  </dgm:ptLst>
  <dgm:cxnLst>
    <dgm:cxn modelId="{53FAEF25-DB00-4459-AE09-A4DEACFA7C2A}" srcId="{293E5794-64C5-4850-925D-FD9DCC707A31}" destId="{013CD677-10BC-46B1-880E-33C0B046EDC1}" srcOrd="0" destOrd="0" parTransId="{78BF9C8D-6A89-4BD5-8FC0-23585A528E15}" sibTransId="{F7471539-0EFA-41A0-B9B3-C0D3BD4F7B10}"/>
    <dgm:cxn modelId="{30738F8A-886E-4681-92EB-F39499CB6532}" srcId="{293E5794-64C5-4850-925D-FD9DCC707A31}" destId="{4594118F-22AB-40CD-AD03-F2ADBDD1DA2F}" srcOrd="1" destOrd="0" parTransId="{A0D751ED-BED0-460C-85F5-B1014AD1F815}" sibTransId="{B446A587-20A8-4DD3-B400-85898604DC9F}"/>
    <dgm:cxn modelId="{5AECB0BF-9A55-4814-809C-9B21CC981102}" type="presOf" srcId="{293E5794-64C5-4850-925D-FD9DCC707A31}" destId="{A5B926CF-34DE-44DD-B18A-677C80559D40}" srcOrd="0" destOrd="0" presId="urn:microsoft.com/office/officeart/2005/8/layout/hierarchy1"/>
    <dgm:cxn modelId="{336B57C6-74C9-4AEA-82BC-B353988F6952}" type="presOf" srcId="{4594118F-22AB-40CD-AD03-F2ADBDD1DA2F}" destId="{C20CCE96-AB0B-4B27-9E28-6D613DE4AF62}" srcOrd="0" destOrd="0" presId="urn:microsoft.com/office/officeart/2005/8/layout/hierarchy1"/>
    <dgm:cxn modelId="{8AE1E1D8-B342-478E-8B7F-4433F9C585F5}" type="presOf" srcId="{013CD677-10BC-46B1-880E-33C0B046EDC1}" destId="{FD52479B-2194-4650-8CA3-2161DDB4B9BD}" srcOrd="0" destOrd="0" presId="urn:microsoft.com/office/officeart/2005/8/layout/hierarchy1"/>
    <dgm:cxn modelId="{23D12DE4-E26C-46B5-BA13-20A8D9C9F214}" type="presParOf" srcId="{A5B926CF-34DE-44DD-B18A-677C80559D40}" destId="{BB26F4BC-D6BC-4E3D-BF6F-50970FE3651E}" srcOrd="0" destOrd="0" presId="urn:microsoft.com/office/officeart/2005/8/layout/hierarchy1"/>
    <dgm:cxn modelId="{890BF1BF-D612-486F-95CD-6B3A578FCDF3}" type="presParOf" srcId="{BB26F4BC-D6BC-4E3D-BF6F-50970FE3651E}" destId="{04DC8F76-780C-4C02-AFA7-353062755118}" srcOrd="0" destOrd="0" presId="urn:microsoft.com/office/officeart/2005/8/layout/hierarchy1"/>
    <dgm:cxn modelId="{B484033A-0E96-4202-B4BB-E5B603C311B6}" type="presParOf" srcId="{04DC8F76-780C-4C02-AFA7-353062755118}" destId="{355F0F87-E01E-4C36-8254-06F4D416F02B}" srcOrd="0" destOrd="0" presId="urn:microsoft.com/office/officeart/2005/8/layout/hierarchy1"/>
    <dgm:cxn modelId="{3E8022DB-73A8-4341-BB6B-7A1A13DACFD3}" type="presParOf" srcId="{04DC8F76-780C-4C02-AFA7-353062755118}" destId="{FD52479B-2194-4650-8CA3-2161DDB4B9BD}" srcOrd="1" destOrd="0" presId="urn:microsoft.com/office/officeart/2005/8/layout/hierarchy1"/>
    <dgm:cxn modelId="{969CE1F5-707A-460B-87D4-95C386E1D341}" type="presParOf" srcId="{BB26F4BC-D6BC-4E3D-BF6F-50970FE3651E}" destId="{EB0D1E96-8ADF-46A9-9A90-C099641C39B6}" srcOrd="1" destOrd="0" presId="urn:microsoft.com/office/officeart/2005/8/layout/hierarchy1"/>
    <dgm:cxn modelId="{DE00DBE5-CB32-43DE-8C0C-5758EBE31635}" type="presParOf" srcId="{A5B926CF-34DE-44DD-B18A-677C80559D40}" destId="{CB1A2EED-70C4-4548-9D9F-56B9CB821184}" srcOrd="1" destOrd="0" presId="urn:microsoft.com/office/officeart/2005/8/layout/hierarchy1"/>
    <dgm:cxn modelId="{08F358DF-12F3-4A70-8A40-FB2CD7495ABF}" type="presParOf" srcId="{CB1A2EED-70C4-4548-9D9F-56B9CB821184}" destId="{290E7EA5-74A5-451F-9001-01914193E103}" srcOrd="0" destOrd="0" presId="urn:microsoft.com/office/officeart/2005/8/layout/hierarchy1"/>
    <dgm:cxn modelId="{7C9BA2C4-ACE4-48B1-8504-8AB8DCD1FF7E}" type="presParOf" srcId="{290E7EA5-74A5-451F-9001-01914193E103}" destId="{A8147213-6600-4645-9919-828810E1EB48}" srcOrd="0" destOrd="0" presId="urn:microsoft.com/office/officeart/2005/8/layout/hierarchy1"/>
    <dgm:cxn modelId="{649426A0-7865-4E81-8E5C-41B3EEA1DC23}" type="presParOf" srcId="{290E7EA5-74A5-451F-9001-01914193E103}" destId="{C20CCE96-AB0B-4B27-9E28-6D613DE4AF62}" srcOrd="1" destOrd="0" presId="urn:microsoft.com/office/officeart/2005/8/layout/hierarchy1"/>
    <dgm:cxn modelId="{FF1094FA-25F5-4864-8743-EDA81AC4B4AC}" type="presParOf" srcId="{CB1A2EED-70C4-4548-9D9F-56B9CB821184}" destId="{FD086845-C390-4E3E-A301-DC57CFF27FF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6FFD1A2-6485-4986-A77C-984718B1ED7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18F554B-1799-4BA4-9D90-C56B45EB4B96}">
      <dgm:prSet/>
      <dgm:spPr/>
      <dgm:t>
        <a:bodyPr/>
        <a:lstStyle/>
        <a:p>
          <a:r>
            <a:rPr lang="pl-PL" b="1" i="0" baseline="0"/>
            <a:t>Doceniaj spokojne reakcje i pozytywne zachowania</a:t>
          </a:r>
          <a:r>
            <a:rPr lang="pl-PL" b="0" i="0" baseline="0"/>
            <a:t>: Gdy dziecko reaguje spokojnie na trudną sytuację lub radzi sobie z emocjami, warto to dostrzec i pochwalić: „Byłeś bardzo cierpliwy, gdy czekaliśmy w kolejce”. Dziecko będzie się starało powtórzyć takie zachowanie, gdy zobaczy, że jest ono doceniane.</a:t>
          </a:r>
          <a:endParaRPr lang="en-US"/>
        </a:p>
      </dgm:t>
    </dgm:pt>
    <dgm:pt modelId="{A6091263-22EF-40EF-AC2A-213CDF895D2E}" type="parTrans" cxnId="{FC3C0F15-7E5F-428D-8692-7154C142BACE}">
      <dgm:prSet/>
      <dgm:spPr/>
      <dgm:t>
        <a:bodyPr/>
        <a:lstStyle/>
        <a:p>
          <a:endParaRPr lang="en-US"/>
        </a:p>
      </dgm:t>
    </dgm:pt>
    <dgm:pt modelId="{9A52ED95-8080-4D94-A63F-5A7FF0F432D6}" type="sibTrans" cxnId="{FC3C0F15-7E5F-428D-8692-7154C142BACE}">
      <dgm:prSet/>
      <dgm:spPr/>
      <dgm:t>
        <a:bodyPr/>
        <a:lstStyle/>
        <a:p>
          <a:endParaRPr lang="en-US"/>
        </a:p>
      </dgm:t>
    </dgm:pt>
    <dgm:pt modelId="{CDB647E0-6155-4EAE-B63B-D769E717AF3B}">
      <dgm:prSet/>
      <dgm:spPr/>
      <dgm:t>
        <a:bodyPr/>
        <a:lstStyle/>
        <a:p>
          <a:r>
            <a:rPr lang="pl-PL" b="1" i="0" baseline="0"/>
            <a:t>Dawaj nagrody za opanowanie emocji</a:t>
          </a:r>
          <a:r>
            <a:rPr lang="pl-PL" b="0" i="0" baseline="0"/>
            <a:t>: Nie chodzi o nagrody materialne, ale np. pochwałę lub wspólne działanie, które dziecko lubi. Dzięki temu pozytywne zachowanie jest wzmacniane. </a:t>
          </a:r>
          <a:endParaRPr lang="en-US"/>
        </a:p>
      </dgm:t>
    </dgm:pt>
    <dgm:pt modelId="{3796CE26-67CE-4901-8E18-E93B628A5631}" type="parTrans" cxnId="{EA03F06E-DAB1-4E44-9EB8-695B7566170C}">
      <dgm:prSet/>
      <dgm:spPr/>
      <dgm:t>
        <a:bodyPr/>
        <a:lstStyle/>
        <a:p>
          <a:endParaRPr lang="en-US"/>
        </a:p>
      </dgm:t>
    </dgm:pt>
    <dgm:pt modelId="{90C77945-5F54-4328-A636-2C46E1C4BC6A}" type="sibTrans" cxnId="{EA03F06E-DAB1-4E44-9EB8-695B7566170C}">
      <dgm:prSet/>
      <dgm:spPr/>
      <dgm:t>
        <a:bodyPr/>
        <a:lstStyle/>
        <a:p>
          <a:endParaRPr lang="en-US"/>
        </a:p>
      </dgm:t>
    </dgm:pt>
    <dgm:pt modelId="{93A63A9B-544D-469A-8DA4-6CA976E15FBD}" type="pres">
      <dgm:prSet presAssocID="{A6FFD1A2-6485-4986-A77C-984718B1ED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AD9B971-3F52-4876-8FD4-788F6D383746}" type="pres">
      <dgm:prSet presAssocID="{818F554B-1799-4BA4-9D90-C56B45EB4B96}" presName="hierRoot1" presStyleCnt="0"/>
      <dgm:spPr/>
    </dgm:pt>
    <dgm:pt modelId="{D3B5DD6C-E2AD-4C85-9E93-5C537AAC74DC}" type="pres">
      <dgm:prSet presAssocID="{818F554B-1799-4BA4-9D90-C56B45EB4B96}" presName="composite" presStyleCnt="0"/>
      <dgm:spPr/>
    </dgm:pt>
    <dgm:pt modelId="{0FDABA98-A6D5-4327-A72C-3C598664BFC5}" type="pres">
      <dgm:prSet presAssocID="{818F554B-1799-4BA4-9D90-C56B45EB4B96}" presName="background" presStyleLbl="node0" presStyleIdx="0" presStyleCnt="2"/>
      <dgm:spPr/>
    </dgm:pt>
    <dgm:pt modelId="{70E41F4E-DD1C-4765-A43D-9C86070563B9}" type="pres">
      <dgm:prSet presAssocID="{818F554B-1799-4BA4-9D90-C56B45EB4B96}" presName="text" presStyleLbl="fgAcc0" presStyleIdx="0" presStyleCnt="2">
        <dgm:presLayoutVars>
          <dgm:chPref val="3"/>
        </dgm:presLayoutVars>
      </dgm:prSet>
      <dgm:spPr/>
    </dgm:pt>
    <dgm:pt modelId="{E046002D-B00E-4E3E-92F2-06D517EFE4B1}" type="pres">
      <dgm:prSet presAssocID="{818F554B-1799-4BA4-9D90-C56B45EB4B96}" presName="hierChild2" presStyleCnt="0"/>
      <dgm:spPr/>
    </dgm:pt>
    <dgm:pt modelId="{DD262195-76FC-4AD7-B5D7-024711BFFD56}" type="pres">
      <dgm:prSet presAssocID="{CDB647E0-6155-4EAE-B63B-D769E717AF3B}" presName="hierRoot1" presStyleCnt="0"/>
      <dgm:spPr/>
    </dgm:pt>
    <dgm:pt modelId="{18991F4E-9F7B-4ABE-8FDF-FFD0A87DB3DC}" type="pres">
      <dgm:prSet presAssocID="{CDB647E0-6155-4EAE-B63B-D769E717AF3B}" presName="composite" presStyleCnt="0"/>
      <dgm:spPr/>
    </dgm:pt>
    <dgm:pt modelId="{18533735-846C-4CDB-B009-B54D81F59B80}" type="pres">
      <dgm:prSet presAssocID="{CDB647E0-6155-4EAE-B63B-D769E717AF3B}" presName="background" presStyleLbl="node0" presStyleIdx="1" presStyleCnt="2"/>
      <dgm:spPr/>
    </dgm:pt>
    <dgm:pt modelId="{15400EA0-9FF7-4928-ACBC-C1AA26497DD4}" type="pres">
      <dgm:prSet presAssocID="{CDB647E0-6155-4EAE-B63B-D769E717AF3B}" presName="text" presStyleLbl="fgAcc0" presStyleIdx="1" presStyleCnt="2">
        <dgm:presLayoutVars>
          <dgm:chPref val="3"/>
        </dgm:presLayoutVars>
      </dgm:prSet>
      <dgm:spPr/>
    </dgm:pt>
    <dgm:pt modelId="{F008F735-1A51-4317-9C67-BB4527A02432}" type="pres">
      <dgm:prSet presAssocID="{CDB647E0-6155-4EAE-B63B-D769E717AF3B}" presName="hierChild2" presStyleCnt="0"/>
      <dgm:spPr/>
    </dgm:pt>
  </dgm:ptLst>
  <dgm:cxnLst>
    <dgm:cxn modelId="{FC3C0F15-7E5F-428D-8692-7154C142BACE}" srcId="{A6FFD1A2-6485-4986-A77C-984718B1ED7D}" destId="{818F554B-1799-4BA4-9D90-C56B45EB4B96}" srcOrd="0" destOrd="0" parTransId="{A6091263-22EF-40EF-AC2A-213CDF895D2E}" sibTransId="{9A52ED95-8080-4D94-A63F-5A7FF0F432D6}"/>
    <dgm:cxn modelId="{9DC2A631-2038-4281-88CB-B07E8A188AAF}" type="presOf" srcId="{A6FFD1A2-6485-4986-A77C-984718B1ED7D}" destId="{93A63A9B-544D-469A-8DA4-6CA976E15FBD}" srcOrd="0" destOrd="0" presId="urn:microsoft.com/office/officeart/2005/8/layout/hierarchy1"/>
    <dgm:cxn modelId="{EA03F06E-DAB1-4E44-9EB8-695B7566170C}" srcId="{A6FFD1A2-6485-4986-A77C-984718B1ED7D}" destId="{CDB647E0-6155-4EAE-B63B-D769E717AF3B}" srcOrd="1" destOrd="0" parTransId="{3796CE26-67CE-4901-8E18-E93B628A5631}" sibTransId="{90C77945-5F54-4328-A636-2C46E1C4BC6A}"/>
    <dgm:cxn modelId="{8AF01A74-A19B-4A15-A21B-3C0A34317DEA}" type="presOf" srcId="{CDB647E0-6155-4EAE-B63B-D769E717AF3B}" destId="{15400EA0-9FF7-4928-ACBC-C1AA26497DD4}" srcOrd="0" destOrd="0" presId="urn:microsoft.com/office/officeart/2005/8/layout/hierarchy1"/>
    <dgm:cxn modelId="{CDD574EC-9FB6-457D-AC12-3D3C6FD45E51}" type="presOf" srcId="{818F554B-1799-4BA4-9D90-C56B45EB4B96}" destId="{70E41F4E-DD1C-4765-A43D-9C86070563B9}" srcOrd="0" destOrd="0" presId="urn:microsoft.com/office/officeart/2005/8/layout/hierarchy1"/>
    <dgm:cxn modelId="{E562425B-166B-4E8D-B199-B155F9CBBE0B}" type="presParOf" srcId="{93A63A9B-544D-469A-8DA4-6CA976E15FBD}" destId="{0AD9B971-3F52-4876-8FD4-788F6D383746}" srcOrd="0" destOrd="0" presId="urn:microsoft.com/office/officeart/2005/8/layout/hierarchy1"/>
    <dgm:cxn modelId="{910A2256-D637-425E-BC7C-8D34F9A5975C}" type="presParOf" srcId="{0AD9B971-3F52-4876-8FD4-788F6D383746}" destId="{D3B5DD6C-E2AD-4C85-9E93-5C537AAC74DC}" srcOrd="0" destOrd="0" presId="urn:microsoft.com/office/officeart/2005/8/layout/hierarchy1"/>
    <dgm:cxn modelId="{3798CF0C-8CC6-4FB6-B84F-13915433EAD7}" type="presParOf" srcId="{D3B5DD6C-E2AD-4C85-9E93-5C537AAC74DC}" destId="{0FDABA98-A6D5-4327-A72C-3C598664BFC5}" srcOrd="0" destOrd="0" presId="urn:microsoft.com/office/officeart/2005/8/layout/hierarchy1"/>
    <dgm:cxn modelId="{E24A016A-B505-4E41-B746-AF957DA2E68F}" type="presParOf" srcId="{D3B5DD6C-E2AD-4C85-9E93-5C537AAC74DC}" destId="{70E41F4E-DD1C-4765-A43D-9C86070563B9}" srcOrd="1" destOrd="0" presId="urn:microsoft.com/office/officeart/2005/8/layout/hierarchy1"/>
    <dgm:cxn modelId="{781DD29F-7C34-456C-9856-14BB10848A87}" type="presParOf" srcId="{0AD9B971-3F52-4876-8FD4-788F6D383746}" destId="{E046002D-B00E-4E3E-92F2-06D517EFE4B1}" srcOrd="1" destOrd="0" presId="urn:microsoft.com/office/officeart/2005/8/layout/hierarchy1"/>
    <dgm:cxn modelId="{1CF13F03-7113-419A-93C3-EFF941FB4CCB}" type="presParOf" srcId="{93A63A9B-544D-469A-8DA4-6CA976E15FBD}" destId="{DD262195-76FC-4AD7-B5D7-024711BFFD56}" srcOrd="1" destOrd="0" presId="urn:microsoft.com/office/officeart/2005/8/layout/hierarchy1"/>
    <dgm:cxn modelId="{BBFCF1E7-1B6E-47E3-96D3-CA6C7D08865B}" type="presParOf" srcId="{DD262195-76FC-4AD7-B5D7-024711BFFD56}" destId="{18991F4E-9F7B-4ABE-8FDF-FFD0A87DB3DC}" srcOrd="0" destOrd="0" presId="urn:microsoft.com/office/officeart/2005/8/layout/hierarchy1"/>
    <dgm:cxn modelId="{FD5CDAF4-E963-4517-BFB0-F0F5CAD98C38}" type="presParOf" srcId="{18991F4E-9F7B-4ABE-8FDF-FFD0A87DB3DC}" destId="{18533735-846C-4CDB-B009-B54D81F59B80}" srcOrd="0" destOrd="0" presId="urn:microsoft.com/office/officeart/2005/8/layout/hierarchy1"/>
    <dgm:cxn modelId="{4A729326-755C-4DEE-9B13-1C76E0B7F0E5}" type="presParOf" srcId="{18991F4E-9F7B-4ABE-8FDF-FFD0A87DB3DC}" destId="{15400EA0-9FF7-4928-ACBC-C1AA26497DD4}" srcOrd="1" destOrd="0" presId="urn:microsoft.com/office/officeart/2005/8/layout/hierarchy1"/>
    <dgm:cxn modelId="{6C8A25F0-3CD1-4E17-814D-C0998BEBB9CD}" type="presParOf" srcId="{DD262195-76FC-4AD7-B5D7-024711BFFD56}" destId="{F008F735-1A51-4317-9C67-BB4527A0243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40E9EF5-F3F4-400A-A90E-35E67E6B770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23559AE-C226-4102-8B82-0C87C4C9364F}">
      <dgm:prSet/>
      <dgm:spPr/>
      <dgm:t>
        <a:bodyPr/>
        <a:lstStyle/>
        <a:p>
          <a:r>
            <a:rPr lang="pl-PL" b="1" i="0" baseline="0"/>
            <a:t>Czas na odpoczynek w ciągu dnia</a:t>
          </a:r>
          <a:r>
            <a:rPr lang="pl-PL" b="0" i="0" baseline="0"/>
            <a:t>: Krótkie przerwy na odpoczynek, nawet podczas intensywnej zabawy, pomagają dziecku uniknąć przeciążenia. Dzieci, które mają czas na wyciszenie, są mniej skłonne do reagowania złością.</a:t>
          </a:r>
          <a:endParaRPr lang="en-US"/>
        </a:p>
      </dgm:t>
    </dgm:pt>
    <dgm:pt modelId="{9A9B676B-5FD7-49F1-853E-E18386EF8C50}" type="parTrans" cxnId="{E8D0D62C-2AF6-4372-AC55-6895FB0CF6E3}">
      <dgm:prSet/>
      <dgm:spPr/>
      <dgm:t>
        <a:bodyPr/>
        <a:lstStyle/>
        <a:p>
          <a:endParaRPr lang="en-US"/>
        </a:p>
      </dgm:t>
    </dgm:pt>
    <dgm:pt modelId="{FC94B51D-0649-43E7-9D9C-270FF5AFD05F}" type="sibTrans" cxnId="{E8D0D62C-2AF6-4372-AC55-6895FB0CF6E3}">
      <dgm:prSet/>
      <dgm:spPr/>
      <dgm:t>
        <a:bodyPr/>
        <a:lstStyle/>
        <a:p>
          <a:endParaRPr lang="en-US"/>
        </a:p>
      </dgm:t>
    </dgm:pt>
    <dgm:pt modelId="{237C3B7A-F499-4356-A489-C62D49DD780E}">
      <dgm:prSet/>
      <dgm:spPr/>
      <dgm:t>
        <a:bodyPr/>
        <a:lstStyle/>
        <a:p>
          <a:r>
            <a:rPr lang="pl-PL" b="1" i="0" baseline="0"/>
            <a:t>Strefa wyciszenia w domu</a:t>
          </a:r>
          <a:r>
            <a:rPr lang="pl-PL" b="0" i="0" baseline="0"/>
            <a:t>: Można stworzyć kącik z miękkimi poduszkami i ulubionymi zabawkami, gdzie dziecko może się udać, gdy potrzebuje odpoczynku. Taka przestrzeń daje dziecku możliwość wyciszenia się w momencie, kiedy czuje, że zbliża się do granicy wytrzymałości. </a:t>
          </a:r>
          <a:endParaRPr lang="en-US"/>
        </a:p>
      </dgm:t>
    </dgm:pt>
    <dgm:pt modelId="{A6889076-F9C1-47CC-AE06-1CF346E9BA4D}" type="parTrans" cxnId="{FB99E376-A4BA-4E1B-B08F-64946BA58DDA}">
      <dgm:prSet/>
      <dgm:spPr/>
      <dgm:t>
        <a:bodyPr/>
        <a:lstStyle/>
        <a:p>
          <a:endParaRPr lang="en-US"/>
        </a:p>
      </dgm:t>
    </dgm:pt>
    <dgm:pt modelId="{79B9DD18-3359-4801-91E7-F7090C98DADE}" type="sibTrans" cxnId="{FB99E376-A4BA-4E1B-B08F-64946BA58DDA}">
      <dgm:prSet/>
      <dgm:spPr/>
      <dgm:t>
        <a:bodyPr/>
        <a:lstStyle/>
        <a:p>
          <a:endParaRPr lang="en-US"/>
        </a:p>
      </dgm:t>
    </dgm:pt>
    <dgm:pt modelId="{5F61B52A-4B8B-4500-951A-116AC04FD53C}" type="pres">
      <dgm:prSet presAssocID="{B40E9EF5-F3F4-400A-A90E-35E67E6B770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45621C8-C819-4EA6-BB64-178796E420DE}" type="pres">
      <dgm:prSet presAssocID="{623559AE-C226-4102-8B82-0C87C4C9364F}" presName="hierRoot1" presStyleCnt="0"/>
      <dgm:spPr/>
    </dgm:pt>
    <dgm:pt modelId="{6B520D2D-F1E2-462B-A3A8-DB5CBD6C267C}" type="pres">
      <dgm:prSet presAssocID="{623559AE-C226-4102-8B82-0C87C4C9364F}" presName="composite" presStyleCnt="0"/>
      <dgm:spPr/>
    </dgm:pt>
    <dgm:pt modelId="{B8EF6AA1-9E27-4290-9304-628CC98F963C}" type="pres">
      <dgm:prSet presAssocID="{623559AE-C226-4102-8B82-0C87C4C9364F}" presName="background" presStyleLbl="node0" presStyleIdx="0" presStyleCnt="2"/>
      <dgm:spPr/>
    </dgm:pt>
    <dgm:pt modelId="{E46CF6E1-D012-4FB0-A854-B53B96A3C5E7}" type="pres">
      <dgm:prSet presAssocID="{623559AE-C226-4102-8B82-0C87C4C9364F}" presName="text" presStyleLbl="fgAcc0" presStyleIdx="0" presStyleCnt="2">
        <dgm:presLayoutVars>
          <dgm:chPref val="3"/>
        </dgm:presLayoutVars>
      </dgm:prSet>
      <dgm:spPr/>
    </dgm:pt>
    <dgm:pt modelId="{380E29FB-2640-4AF9-810B-E9E010D1459E}" type="pres">
      <dgm:prSet presAssocID="{623559AE-C226-4102-8B82-0C87C4C9364F}" presName="hierChild2" presStyleCnt="0"/>
      <dgm:spPr/>
    </dgm:pt>
    <dgm:pt modelId="{ECD2D1EC-0642-487D-88C0-0092BF6680EE}" type="pres">
      <dgm:prSet presAssocID="{237C3B7A-F499-4356-A489-C62D49DD780E}" presName="hierRoot1" presStyleCnt="0"/>
      <dgm:spPr/>
    </dgm:pt>
    <dgm:pt modelId="{000126D0-6FD0-4D79-B355-E2FD255FA03E}" type="pres">
      <dgm:prSet presAssocID="{237C3B7A-F499-4356-A489-C62D49DD780E}" presName="composite" presStyleCnt="0"/>
      <dgm:spPr/>
    </dgm:pt>
    <dgm:pt modelId="{770FA242-7F98-4D46-9B06-7CBB12761535}" type="pres">
      <dgm:prSet presAssocID="{237C3B7A-F499-4356-A489-C62D49DD780E}" presName="background" presStyleLbl="node0" presStyleIdx="1" presStyleCnt="2"/>
      <dgm:spPr/>
    </dgm:pt>
    <dgm:pt modelId="{2809DA5C-F016-4392-852C-7023F40BB68B}" type="pres">
      <dgm:prSet presAssocID="{237C3B7A-F499-4356-A489-C62D49DD780E}" presName="text" presStyleLbl="fgAcc0" presStyleIdx="1" presStyleCnt="2">
        <dgm:presLayoutVars>
          <dgm:chPref val="3"/>
        </dgm:presLayoutVars>
      </dgm:prSet>
      <dgm:spPr/>
    </dgm:pt>
    <dgm:pt modelId="{FD0FF01B-E424-41DF-84D6-039FADE99066}" type="pres">
      <dgm:prSet presAssocID="{237C3B7A-F499-4356-A489-C62D49DD780E}" presName="hierChild2" presStyleCnt="0"/>
      <dgm:spPr/>
    </dgm:pt>
  </dgm:ptLst>
  <dgm:cxnLst>
    <dgm:cxn modelId="{E8D0D62C-2AF6-4372-AC55-6895FB0CF6E3}" srcId="{B40E9EF5-F3F4-400A-A90E-35E67E6B7700}" destId="{623559AE-C226-4102-8B82-0C87C4C9364F}" srcOrd="0" destOrd="0" parTransId="{9A9B676B-5FD7-49F1-853E-E18386EF8C50}" sibTransId="{FC94B51D-0649-43E7-9D9C-270FF5AFD05F}"/>
    <dgm:cxn modelId="{93B4BB76-9EBF-4843-B59D-C5300EE95405}" type="presOf" srcId="{623559AE-C226-4102-8B82-0C87C4C9364F}" destId="{E46CF6E1-D012-4FB0-A854-B53B96A3C5E7}" srcOrd="0" destOrd="0" presId="urn:microsoft.com/office/officeart/2005/8/layout/hierarchy1"/>
    <dgm:cxn modelId="{FB99E376-A4BA-4E1B-B08F-64946BA58DDA}" srcId="{B40E9EF5-F3F4-400A-A90E-35E67E6B7700}" destId="{237C3B7A-F499-4356-A489-C62D49DD780E}" srcOrd="1" destOrd="0" parTransId="{A6889076-F9C1-47CC-AE06-1CF346E9BA4D}" sibTransId="{79B9DD18-3359-4801-91E7-F7090C98DADE}"/>
    <dgm:cxn modelId="{96096ECC-6D57-4963-9702-090C92BFA69C}" type="presOf" srcId="{B40E9EF5-F3F4-400A-A90E-35E67E6B7700}" destId="{5F61B52A-4B8B-4500-951A-116AC04FD53C}" srcOrd="0" destOrd="0" presId="urn:microsoft.com/office/officeart/2005/8/layout/hierarchy1"/>
    <dgm:cxn modelId="{ABD205D7-E3C5-4E6C-9AEC-F697546A1A3B}" type="presOf" srcId="{237C3B7A-F499-4356-A489-C62D49DD780E}" destId="{2809DA5C-F016-4392-852C-7023F40BB68B}" srcOrd="0" destOrd="0" presId="urn:microsoft.com/office/officeart/2005/8/layout/hierarchy1"/>
    <dgm:cxn modelId="{40C08AFE-0448-4DF7-AEAA-16CE1AA8B778}" type="presParOf" srcId="{5F61B52A-4B8B-4500-951A-116AC04FD53C}" destId="{C45621C8-C819-4EA6-BB64-178796E420DE}" srcOrd="0" destOrd="0" presId="urn:microsoft.com/office/officeart/2005/8/layout/hierarchy1"/>
    <dgm:cxn modelId="{12E82D07-328C-4A64-86AD-59D8BAB296E1}" type="presParOf" srcId="{C45621C8-C819-4EA6-BB64-178796E420DE}" destId="{6B520D2D-F1E2-462B-A3A8-DB5CBD6C267C}" srcOrd="0" destOrd="0" presId="urn:microsoft.com/office/officeart/2005/8/layout/hierarchy1"/>
    <dgm:cxn modelId="{1FDA4460-38B9-40F1-BD79-3F69D49C5A42}" type="presParOf" srcId="{6B520D2D-F1E2-462B-A3A8-DB5CBD6C267C}" destId="{B8EF6AA1-9E27-4290-9304-628CC98F963C}" srcOrd="0" destOrd="0" presId="urn:microsoft.com/office/officeart/2005/8/layout/hierarchy1"/>
    <dgm:cxn modelId="{E8FB0720-2B51-414B-8144-A062256B11E8}" type="presParOf" srcId="{6B520D2D-F1E2-462B-A3A8-DB5CBD6C267C}" destId="{E46CF6E1-D012-4FB0-A854-B53B96A3C5E7}" srcOrd="1" destOrd="0" presId="urn:microsoft.com/office/officeart/2005/8/layout/hierarchy1"/>
    <dgm:cxn modelId="{2924A0F2-9B46-4505-9DD9-36C9F02A8031}" type="presParOf" srcId="{C45621C8-C819-4EA6-BB64-178796E420DE}" destId="{380E29FB-2640-4AF9-810B-E9E010D1459E}" srcOrd="1" destOrd="0" presId="urn:microsoft.com/office/officeart/2005/8/layout/hierarchy1"/>
    <dgm:cxn modelId="{A9BFD2A8-0692-4CF7-BC27-FF499C68604D}" type="presParOf" srcId="{5F61B52A-4B8B-4500-951A-116AC04FD53C}" destId="{ECD2D1EC-0642-487D-88C0-0092BF6680EE}" srcOrd="1" destOrd="0" presId="urn:microsoft.com/office/officeart/2005/8/layout/hierarchy1"/>
    <dgm:cxn modelId="{5F2ECFE9-E9B2-4268-8924-8F7941D11BAF}" type="presParOf" srcId="{ECD2D1EC-0642-487D-88C0-0092BF6680EE}" destId="{000126D0-6FD0-4D79-B355-E2FD255FA03E}" srcOrd="0" destOrd="0" presId="urn:microsoft.com/office/officeart/2005/8/layout/hierarchy1"/>
    <dgm:cxn modelId="{02555CCF-FD44-451D-9AC1-CFF66513D11A}" type="presParOf" srcId="{000126D0-6FD0-4D79-B355-E2FD255FA03E}" destId="{770FA242-7F98-4D46-9B06-7CBB12761535}" srcOrd="0" destOrd="0" presId="urn:microsoft.com/office/officeart/2005/8/layout/hierarchy1"/>
    <dgm:cxn modelId="{D02B66E4-F945-4FDC-94D9-5B37250B5C8C}" type="presParOf" srcId="{000126D0-6FD0-4D79-B355-E2FD255FA03E}" destId="{2809DA5C-F016-4392-852C-7023F40BB68B}" srcOrd="1" destOrd="0" presId="urn:microsoft.com/office/officeart/2005/8/layout/hierarchy1"/>
    <dgm:cxn modelId="{2421069D-FF64-4D6B-9262-4F95FBFFB9F9}" type="presParOf" srcId="{ECD2D1EC-0642-487D-88C0-0092BF6680EE}" destId="{FD0FF01B-E424-41DF-84D6-039FADE990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5F430B0-1609-4475-A460-67D2D18E86A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7880D8-07AC-4A43-8DC8-D5FBA005AA16}">
      <dgm:prSet/>
      <dgm:spPr/>
      <dgm:t>
        <a:bodyPr/>
        <a:lstStyle/>
        <a:p>
          <a:r>
            <a:rPr lang="pl-PL" b="0" i="0" baseline="0"/>
            <a:t>Dzieci często czują się niezrozumiane, co tylko nasila ich złość. Zamiast od razu uspokajać, pokaż, że rozumiesz, co czują.</a:t>
          </a:r>
          <a:endParaRPr lang="en-US"/>
        </a:p>
      </dgm:t>
    </dgm:pt>
    <dgm:pt modelId="{540229A1-53EC-4676-B044-98337A7FDC04}" type="parTrans" cxnId="{F4482C49-963A-4485-937C-FEE69A3EC560}">
      <dgm:prSet/>
      <dgm:spPr/>
      <dgm:t>
        <a:bodyPr/>
        <a:lstStyle/>
        <a:p>
          <a:endParaRPr lang="en-US"/>
        </a:p>
      </dgm:t>
    </dgm:pt>
    <dgm:pt modelId="{4E387941-E0A1-480C-95A0-0359C4C56633}" type="sibTrans" cxnId="{F4482C49-963A-4485-937C-FEE69A3EC560}">
      <dgm:prSet/>
      <dgm:spPr/>
      <dgm:t>
        <a:bodyPr/>
        <a:lstStyle/>
        <a:p>
          <a:endParaRPr lang="en-US"/>
        </a:p>
      </dgm:t>
    </dgm:pt>
    <dgm:pt modelId="{A1213E25-B65D-4345-8640-E06EC4F4E29B}">
      <dgm:prSet/>
      <dgm:spPr/>
      <dgm:t>
        <a:bodyPr/>
        <a:lstStyle/>
        <a:p>
          <a:r>
            <a:rPr lang="pl-PL" b="1" i="0" baseline="0"/>
            <a:t>Co powiedzieć</a:t>
          </a:r>
          <a:r>
            <a:rPr lang="pl-PL" b="0" i="0" baseline="0"/>
            <a:t>: „Widzę, że jesteś naprawdę zły”, „Rozumiem, że jesteś sfrustrowany, bo to było dla ciebie ważne”.</a:t>
          </a:r>
          <a:endParaRPr lang="en-US"/>
        </a:p>
      </dgm:t>
    </dgm:pt>
    <dgm:pt modelId="{A6517C79-8FB7-45CA-ACD8-20A36698384F}" type="parTrans" cxnId="{419837E3-87EA-4247-9300-1329F31E6575}">
      <dgm:prSet/>
      <dgm:spPr/>
      <dgm:t>
        <a:bodyPr/>
        <a:lstStyle/>
        <a:p>
          <a:endParaRPr lang="en-US"/>
        </a:p>
      </dgm:t>
    </dgm:pt>
    <dgm:pt modelId="{38064FBA-E851-4148-8147-80068E43AF03}" type="sibTrans" cxnId="{419837E3-87EA-4247-9300-1329F31E6575}">
      <dgm:prSet/>
      <dgm:spPr/>
      <dgm:t>
        <a:bodyPr/>
        <a:lstStyle/>
        <a:p>
          <a:endParaRPr lang="en-US"/>
        </a:p>
      </dgm:t>
    </dgm:pt>
    <dgm:pt modelId="{7DE71507-ED6A-4833-899C-E033378070D3}">
      <dgm:prSet/>
      <dgm:spPr/>
      <dgm:t>
        <a:bodyPr/>
        <a:lstStyle/>
        <a:p>
          <a:r>
            <a:rPr lang="pl-PL" b="1" i="0" baseline="0" dirty="0"/>
            <a:t>Dlaczego to działa</a:t>
          </a:r>
          <a:r>
            <a:rPr lang="pl-PL" b="0" i="0" baseline="0" dirty="0"/>
            <a:t>: Kiedy dziecko czuje, że jego emocje są akceptowane, łatwiej mu się wyciszyć. Przyznanie racji, że uczucia są trudne, pozwala dziecku poczuć, że jego złość nie jest czymś złym – to naturalna emocja. </a:t>
          </a:r>
          <a:endParaRPr lang="en-US" dirty="0"/>
        </a:p>
      </dgm:t>
    </dgm:pt>
    <dgm:pt modelId="{DBF1BD24-2F76-4999-86AD-1692BD5CE692}" type="parTrans" cxnId="{E7D9B0F8-DC29-4BE0-B6B1-7D8FED6E35A0}">
      <dgm:prSet/>
      <dgm:spPr/>
      <dgm:t>
        <a:bodyPr/>
        <a:lstStyle/>
        <a:p>
          <a:endParaRPr lang="en-US"/>
        </a:p>
      </dgm:t>
    </dgm:pt>
    <dgm:pt modelId="{32ED5141-CB95-40CF-B5C5-D3C0FEF72BE6}" type="sibTrans" cxnId="{E7D9B0F8-DC29-4BE0-B6B1-7D8FED6E35A0}">
      <dgm:prSet/>
      <dgm:spPr/>
      <dgm:t>
        <a:bodyPr/>
        <a:lstStyle/>
        <a:p>
          <a:endParaRPr lang="en-US"/>
        </a:p>
      </dgm:t>
    </dgm:pt>
    <dgm:pt modelId="{C287AA34-A456-4F32-AB58-5B5122AD1C1C}" type="pres">
      <dgm:prSet presAssocID="{A5F430B0-1609-4475-A460-67D2D18E86AB}" presName="Name0" presStyleCnt="0">
        <dgm:presLayoutVars>
          <dgm:dir/>
          <dgm:resizeHandles val="exact"/>
        </dgm:presLayoutVars>
      </dgm:prSet>
      <dgm:spPr/>
    </dgm:pt>
    <dgm:pt modelId="{A0AC5D0A-F816-4D23-983F-0000E61E9678}" type="pres">
      <dgm:prSet presAssocID="{057880D8-07AC-4A43-8DC8-D5FBA005AA16}" presName="node" presStyleLbl="node1" presStyleIdx="0" presStyleCnt="3">
        <dgm:presLayoutVars>
          <dgm:bulletEnabled val="1"/>
        </dgm:presLayoutVars>
      </dgm:prSet>
      <dgm:spPr/>
    </dgm:pt>
    <dgm:pt modelId="{4B7A4FD6-E2D1-416F-863D-38534247A854}" type="pres">
      <dgm:prSet presAssocID="{4E387941-E0A1-480C-95A0-0359C4C56633}" presName="sibTrans" presStyleLbl="sibTrans2D1" presStyleIdx="0" presStyleCnt="2"/>
      <dgm:spPr/>
    </dgm:pt>
    <dgm:pt modelId="{A96AA4B8-B6F1-4B57-AD52-1974E3F1920F}" type="pres">
      <dgm:prSet presAssocID="{4E387941-E0A1-480C-95A0-0359C4C56633}" presName="connectorText" presStyleLbl="sibTrans2D1" presStyleIdx="0" presStyleCnt="2"/>
      <dgm:spPr/>
    </dgm:pt>
    <dgm:pt modelId="{581FFE74-A70A-4D9A-ACE5-9AB80FFDA92F}" type="pres">
      <dgm:prSet presAssocID="{A1213E25-B65D-4345-8640-E06EC4F4E29B}" presName="node" presStyleLbl="node1" presStyleIdx="1" presStyleCnt="3">
        <dgm:presLayoutVars>
          <dgm:bulletEnabled val="1"/>
        </dgm:presLayoutVars>
      </dgm:prSet>
      <dgm:spPr/>
    </dgm:pt>
    <dgm:pt modelId="{037096E3-4833-47F5-B50E-A4325C7DAA69}" type="pres">
      <dgm:prSet presAssocID="{38064FBA-E851-4148-8147-80068E43AF03}" presName="sibTrans" presStyleLbl="sibTrans2D1" presStyleIdx="1" presStyleCnt="2"/>
      <dgm:spPr/>
    </dgm:pt>
    <dgm:pt modelId="{0A48D302-DFD9-4A50-B267-CEED89BC0D09}" type="pres">
      <dgm:prSet presAssocID="{38064FBA-E851-4148-8147-80068E43AF03}" presName="connectorText" presStyleLbl="sibTrans2D1" presStyleIdx="1" presStyleCnt="2"/>
      <dgm:spPr/>
    </dgm:pt>
    <dgm:pt modelId="{AA1E9B0E-752D-4DD9-9E43-5BA6DFF56396}" type="pres">
      <dgm:prSet presAssocID="{7DE71507-ED6A-4833-899C-E033378070D3}" presName="node" presStyleLbl="node1" presStyleIdx="2" presStyleCnt="3">
        <dgm:presLayoutVars>
          <dgm:bulletEnabled val="1"/>
        </dgm:presLayoutVars>
      </dgm:prSet>
      <dgm:spPr/>
    </dgm:pt>
  </dgm:ptLst>
  <dgm:cxnLst>
    <dgm:cxn modelId="{7B110112-114C-44AF-883A-077355DE4F3D}" type="presOf" srcId="{4E387941-E0A1-480C-95A0-0359C4C56633}" destId="{4B7A4FD6-E2D1-416F-863D-38534247A854}" srcOrd="0" destOrd="0" presId="urn:microsoft.com/office/officeart/2005/8/layout/process1"/>
    <dgm:cxn modelId="{D5D5BF13-7E5E-48E7-9B35-4570E190950D}" type="presOf" srcId="{A1213E25-B65D-4345-8640-E06EC4F4E29B}" destId="{581FFE74-A70A-4D9A-ACE5-9AB80FFDA92F}" srcOrd="0" destOrd="0" presId="urn:microsoft.com/office/officeart/2005/8/layout/process1"/>
    <dgm:cxn modelId="{F07FAB5F-CC3E-4ED7-8296-0E2B64523178}" type="presOf" srcId="{38064FBA-E851-4148-8147-80068E43AF03}" destId="{037096E3-4833-47F5-B50E-A4325C7DAA69}" srcOrd="0" destOrd="0" presId="urn:microsoft.com/office/officeart/2005/8/layout/process1"/>
    <dgm:cxn modelId="{874A0B62-6173-4474-BAE7-F5AA9B20D8FC}" type="presOf" srcId="{4E387941-E0A1-480C-95A0-0359C4C56633}" destId="{A96AA4B8-B6F1-4B57-AD52-1974E3F1920F}" srcOrd="1" destOrd="0" presId="urn:microsoft.com/office/officeart/2005/8/layout/process1"/>
    <dgm:cxn modelId="{F4482C49-963A-4485-937C-FEE69A3EC560}" srcId="{A5F430B0-1609-4475-A460-67D2D18E86AB}" destId="{057880D8-07AC-4A43-8DC8-D5FBA005AA16}" srcOrd="0" destOrd="0" parTransId="{540229A1-53EC-4676-B044-98337A7FDC04}" sibTransId="{4E387941-E0A1-480C-95A0-0359C4C56633}"/>
    <dgm:cxn modelId="{E29D3569-D82E-4BE2-8BDB-D2D08D6D9473}" type="presOf" srcId="{38064FBA-E851-4148-8147-80068E43AF03}" destId="{0A48D302-DFD9-4A50-B267-CEED89BC0D09}" srcOrd="1" destOrd="0" presId="urn:microsoft.com/office/officeart/2005/8/layout/process1"/>
    <dgm:cxn modelId="{D43F284D-F853-42CA-9CE3-A9F5199FDFB3}" type="presOf" srcId="{057880D8-07AC-4A43-8DC8-D5FBA005AA16}" destId="{A0AC5D0A-F816-4D23-983F-0000E61E9678}" srcOrd="0" destOrd="0" presId="urn:microsoft.com/office/officeart/2005/8/layout/process1"/>
    <dgm:cxn modelId="{0CAABC6E-E07D-4B9D-9ED7-FF0A540CA311}" type="presOf" srcId="{7DE71507-ED6A-4833-899C-E033378070D3}" destId="{AA1E9B0E-752D-4DD9-9E43-5BA6DFF56396}" srcOrd="0" destOrd="0" presId="urn:microsoft.com/office/officeart/2005/8/layout/process1"/>
    <dgm:cxn modelId="{F1A600D6-7B01-439E-9012-377B1E59A05F}" type="presOf" srcId="{A5F430B0-1609-4475-A460-67D2D18E86AB}" destId="{C287AA34-A456-4F32-AB58-5B5122AD1C1C}" srcOrd="0" destOrd="0" presId="urn:microsoft.com/office/officeart/2005/8/layout/process1"/>
    <dgm:cxn modelId="{419837E3-87EA-4247-9300-1329F31E6575}" srcId="{A5F430B0-1609-4475-A460-67D2D18E86AB}" destId="{A1213E25-B65D-4345-8640-E06EC4F4E29B}" srcOrd="1" destOrd="0" parTransId="{A6517C79-8FB7-45CA-ACD8-20A36698384F}" sibTransId="{38064FBA-E851-4148-8147-80068E43AF03}"/>
    <dgm:cxn modelId="{E7D9B0F8-DC29-4BE0-B6B1-7D8FED6E35A0}" srcId="{A5F430B0-1609-4475-A460-67D2D18E86AB}" destId="{7DE71507-ED6A-4833-899C-E033378070D3}" srcOrd="2" destOrd="0" parTransId="{DBF1BD24-2F76-4999-86AD-1692BD5CE692}" sibTransId="{32ED5141-CB95-40CF-B5C5-D3C0FEF72BE6}"/>
    <dgm:cxn modelId="{AE48B9F0-2A18-43D2-A7C7-1C7AE8EA4992}" type="presParOf" srcId="{C287AA34-A456-4F32-AB58-5B5122AD1C1C}" destId="{A0AC5D0A-F816-4D23-983F-0000E61E9678}" srcOrd="0" destOrd="0" presId="urn:microsoft.com/office/officeart/2005/8/layout/process1"/>
    <dgm:cxn modelId="{14129465-9510-4466-A3C5-CE00FCE31D5D}" type="presParOf" srcId="{C287AA34-A456-4F32-AB58-5B5122AD1C1C}" destId="{4B7A4FD6-E2D1-416F-863D-38534247A854}" srcOrd="1" destOrd="0" presId="urn:microsoft.com/office/officeart/2005/8/layout/process1"/>
    <dgm:cxn modelId="{9ED75B1E-097D-4A0B-8C4A-8884E3D5A2D7}" type="presParOf" srcId="{4B7A4FD6-E2D1-416F-863D-38534247A854}" destId="{A96AA4B8-B6F1-4B57-AD52-1974E3F1920F}" srcOrd="0" destOrd="0" presId="urn:microsoft.com/office/officeart/2005/8/layout/process1"/>
    <dgm:cxn modelId="{4D8DDFF2-4E23-414B-8C96-CBEFB61BB7F3}" type="presParOf" srcId="{C287AA34-A456-4F32-AB58-5B5122AD1C1C}" destId="{581FFE74-A70A-4D9A-ACE5-9AB80FFDA92F}" srcOrd="2" destOrd="0" presId="urn:microsoft.com/office/officeart/2005/8/layout/process1"/>
    <dgm:cxn modelId="{2795C192-2AAE-47F6-981D-74BC00E156B1}" type="presParOf" srcId="{C287AA34-A456-4F32-AB58-5B5122AD1C1C}" destId="{037096E3-4833-47F5-B50E-A4325C7DAA69}" srcOrd="3" destOrd="0" presId="urn:microsoft.com/office/officeart/2005/8/layout/process1"/>
    <dgm:cxn modelId="{37834DC5-9317-4108-B2E7-8263FDEC6578}" type="presParOf" srcId="{037096E3-4833-47F5-B50E-A4325C7DAA69}" destId="{0A48D302-DFD9-4A50-B267-CEED89BC0D09}" srcOrd="0" destOrd="0" presId="urn:microsoft.com/office/officeart/2005/8/layout/process1"/>
    <dgm:cxn modelId="{45A3EDFC-3082-4A53-BE57-CB1225DBBE9D}" type="presParOf" srcId="{C287AA34-A456-4F32-AB58-5B5122AD1C1C}" destId="{AA1E9B0E-752D-4DD9-9E43-5BA6DFF5639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7766FEC-FD07-4B62-9247-ADCB79D5F0D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428A4A2-90E0-410D-9B57-52880E641A45}">
      <dgm:prSet/>
      <dgm:spPr>
        <a:solidFill>
          <a:schemeClr val="accent1"/>
        </a:solidFill>
      </dgm:spPr>
      <dgm:t>
        <a:bodyPr/>
        <a:lstStyle/>
        <a:p>
          <a:r>
            <a:rPr lang="pl-PL" b="0" i="0" baseline="0" dirty="0"/>
            <a:t>Dzieci często potrzebują wskazówki, jak inaczej mogą rozładować swoją złość. Zaproponowanie im alternatywy pomaga zbudować zdrowe sposoby radzenia sobie z emocjami.</a:t>
          </a:r>
          <a:endParaRPr lang="en-US" dirty="0"/>
        </a:p>
      </dgm:t>
    </dgm:pt>
    <dgm:pt modelId="{398F34F0-F946-4963-A2F2-C13A940BBE71}" type="parTrans" cxnId="{B9F57B4F-6B5D-4D5D-9C86-235252A410EF}">
      <dgm:prSet/>
      <dgm:spPr/>
      <dgm:t>
        <a:bodyPr/>
        <a:lstStyle/>
        <a:p>
          <a:endParaRPr lang="en-US"/>
        </a:p>
      </dgm:t>
    </dgm:pt>
    <dgm:pt modelId="{AD5206AA-DDF2-4E2F-8EB6-8332D90B9B29}" type="sibTrans" cxnId="{B9F57B4F-6B5D-4D5D-9C86-235252A410EF}">
      <dgm:prSet/>
      <dgm:spPr/>
      <dgm:t>
        <a:bodyPr/>
        <a:lstStyle/>
        <a:p>
          <a:endParaRPr lang="en-US"/>
        </a:p>
      </dgm:t>
    </dgm:pt>
    <dgm:pt modelId="{EDE9A42D-DB0F-42F0-A84D-5A458F85ABAD}">
      <dgm:prSet/>
      <dgm:spPr>
        <a:solidFill>
          <a:schemeClr val="accent1"/>
        </a:solidFill>
      </dgm:spPr>
      <dgm:t>
        <a:bodyPr/>
        <a:lstStyle/>
        <a:p>
          <a:r>
            <a:rPr lang="pl-PL" b="1" i="0" baseline="0" dirty="0"/>
            <a:t>Co powiedzieć</a:t>
          </a:r>
          <a:r>
            <a:rPr lang="pl-PL" b="0" i="0" baseline="0" dirty="0"/>
            <a:t>: „Zamiast bić, możesz uderzyć poduszkę”, „Jeśli jesteś zdenerwowany, spróbuj wziąć głęboki oddech albo tupnij nogą”.</a:t>
          </a:r>
          <a:endParaRPr lang="en-US" dirty="0"/>
        </a:p>
      </dgm:t>
    </dgm:pt>
    <dgm:pt modelId="{14D603A0-F9A0-4C25-BCE7-97B26F438C48}" type="parTrans" cxnId="{B48EF6C4-8765-4213-9783-B1C9E257FCC3}">
      <dgm:prSet/>
      <dgm:spPr/>
      <dgm:t>
        <a:bodyPr/>
        <a:lstStyle/>
        <a:p>
          <a:endParaRPr lang="en-US"/>
        </a:p>
      </dgm:t>
    </dgm:pt>
    <dgm:pt modelId="{E78E7BB8-C0FD-4CF0-B67E-7F2CD0923B97}" type="sibTrans" cxnId="{B48EF6C4-8765-4213-9783-B1C9E257FCC3}">
      <dgm:prSet/>
      <dgm:spPr/>
      <dgm:t>
        <a:bodyPr/>
        <a:lstStyle/>
        <a:p>
          <a:endParaRPr lang="en-US"/>
        </a:p>
      </dgm:t>
    </dgm:pt>
    <dgm:pt modelId="{C2A8D19E-E2F6-46DA-9AAC-4EEE249F0E38}">
      <dgm:prSet/>
      <dgm:spPr>
        <a:solidFill>
          <a:schemeClr val="accent1"/>
        </a:solidFill>
      </dgm:spPr>
      <dgm:t>
        <a:bodyPr/>
        <a:lstStyle/>
        <a:p>
          <a:r>
            <a:rPr lang="pl-PL" b="1" i="0" baseline="0"/>
            <a:t>Dlaczego to działa</a:t>
          </a:r>
          <a:r>
            <a:rPr lang="pl-PL" b="0" i="0" baseline="0"/>
            <a:t>: Dziecko dostaje konkretną strategię, co zrobić, gdy czuje się przytłoczone złością. W przyszłości będzie mogło skorzystać z tych technik samodzielnie. </a:t>
          </a:r>
          <a:endParaRPr lang="en-US"/>
        </a:p>
      </dgm:t>
    </dgm:pt>
    <dgm:pt modelId="{1F44D868-7FE5-42F3-8027-DD1CDBD5CCD3}" type="parTrans" cxnId="{E7ECAEE8-2B07-4E83-833B-83474FE89C15}">
      <dgm:prSet/>
      <dgm:spPr/>
      <dgm:t>
        <a:bodyPr/>
        <a:lstStyle/>
        <a:p>
          <a:endParaRPr lang="en-US"/>
        </a:p>
      </dgm:t>
    </dgm:pt>
    <dgm:pt modelId="{37E6623D-7F4A-45D9-A399-8864E4AC8A4B}" type="sibTrans" cxnId="{E7ECAEE8-2B07-4E83-833B-83474FE89C15}">
      <dgm:prSet/>
      <dgm:spPr/>
      <dgm:t>
        <a:bodyPr/>
        <a:lstStyle/>
        <a:p>
          <a:endParaRPr lang="en-US"/>
        </a:p>
      </dgm:t>
    </dgm:pt>
    <dgm:pt modelId="{4A3AB73E-643C-4E74-A9E6-EF118504D51E}" type="pres">
      <dgm:prSet presAssocID="{D7766FEC-FD07-4B62-9247-ADCB79D5F0DD}" presName="linear" presStyleCnt="0">
        <dgm:presLayoutVars>
          <dgm:animLvl val="lvl"/>
          <dgm:resizeHandles val="exact"/>
        </dgm:presLayoutVars>
      </dgm:prSet>
      <dgm:spPr/>
    </dgm:pt>
    <dgm:pt modelId="{E7E0FA1C-9C98-4EA2-A929-FE38E7D1D9B9}" type="pres">
      <dgm:prSet presAssocID="{D428A4A2-90E0-410D-9B57-52880E641A4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7F54A59-5E88-45B3-B51E-DF95A6106AC7}" type="pres">
      <dgm:prSet presAssocID="{AD5206AA-DDF2-4E2F-8EB6-8332D90B9B29}" presName="spacer" presStyleCnt="0"/>
      <dgm:spPr/>
    </dgm:pt>
    <dgm:pt modelId="{6091405D-A38F-4E43-95C5-A2A0D911AFE6}" type="pres">
      <dgm:prSet presAssocID="{EDE9A42D-DB0F-42F0-A84D-5A458F85ABA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5A76EBD-12FA-4800-96AA-D4666DB30630}" type="pres">
      <dgm:prSet presAssocID="{E78E7BB8-C0FD-4CF0-B67E-7F2CD0923B97}" presName="spacer" presStyleCnt="0"/>
      <dgm:spPr/>
    </dgm:pt>
    <dgm:pt modelId="{D3854D2D-6A4A-4DBD-815C-5139622DDBC8}" type="pres">
      <dgm:prSet presAssocID="{C2A8D19E-E2F6-46DA-9AAC-4EEE249F0E3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6E8D123-DB05-41FB-B50B-0EC4D1746E41}" type="presOf" srcId="{D7766FEC-FD07-4B62-9247-ADCB79D5F0DD}" destId="{4A3AB73E-643C-4E74-A9E6-EF118504D51E}" srcOrd="0" destOrd="0" presId="urn:microsoft.com/office/officeart/2005/8/layout/vList2"/>
    <dgm:cxn modelId="{764CBB41-10FB-46C9-A38E-41DA793D1AED}" type="presOf" srcId="{D428A4A2-90E0-410D-9B57-52880E641A45}" destId="{E7E0FA1C-9C98-4EA2-A929-FE38E7D1D9B9}" srcOrd="0" destOrd="0" presId="urn:microsoft.com/office/officeart/2005/8/layout/vList2"/>
    <dgm:cxn modelId="{B9F57B4F-6B5D-4D5D-9C86-235252A410EF}" srcId="{D7766FEC-FD07-4B62-9247-ADCB79D5F0DD}" destId="{D428A4A2-90E0-410D-9B57-52880E641A45}" srcOrd="0" destOrd="0" parTransId="{398F34F0-F946-4963-A2F2-C13A940BBE71}" sibTransId="{AD5206AA-DDF2-4E2F-8EB6-8332D90B9B29}"/>
    <dgm:cxn modelId="{B272899C-8BAE-41AA-B1CA-A1805073935A}" type="presOf" srcId="{EDE9A42D-DB0F-42F0-A84D-5A458F85ABAD}" destId="{6091405D-A38F-4E43-95C5-A2A0D911AFE6}" srcOrd="0" destOrd="0" presId="urn:microsoft.com/office/officeart/2005/8/layout/vList2"/>
    <dgm:cxn modelId="{B48EF6C4-8765-4213-9783-B1C9E257FCC3}" srcId="{D7766FEC-FD07-4B62-9247-ADCB79D5F0DD}" destId="{EDE9A42D-DB0F-42F0-A84D-5A458F85ABAD}" srcOrd="1" destOrd="0" parTransId="{14D603A0-F9A0-4C25-BCE7-97B26F438C48}" sibTransId="{E78E7BB8-C0FD-4CF0-B67E-7F2CD0923B97}"/>
    <dgm:cxn modelId="{BFDD2AC9-C90A-467F-9477-4F3A2423B96B}" type="presOf" srcId="{C2A8D19E-E2F6-46DA-9AAC-4EEE249F0E38}" destId="{D3854D2D-6A4A-4DBD-815C-5139622DDBC8}" srcOrd="0" destOrd="0" presId="urn:microsoft.com/office/officeart/2005/8/layout/vList2"/>
    <dgm:cxn modelId="{E7ECAEE8-2B07-4E83-833B-83474FE89C15}" srcId="{D7766FEC-FD07-4B62-9247-ADCB79D5F0DD}" destId="{C2A8D19E-E2F6-46DA-9AAC-4EEE249F0E38}" srcOrd="2" destOrd="0" parTransId="{1F44D868-7FE5-42F3-8027-DD1CDBD5CCD3}" sibTransId="{37E6623D-7F4A-45D9-A399-8864E4AC8A4B}"/>
    <dgm:cxn modelId="{15DC8688-E5E3-4508-A267-908F6CD8108A}" type="presParOf" srcId="{4A3AB73E-643C-4E74-A9E6-EF118504D51E}" destId="{E7E0FA1C-9C98-4EA2-A929-FE38E7D1D9B9}" srcOrd="0" destOrd="0" presId="urn:microsoft.com/office/officeart/2005/8/layout/vList2"/>
    <dgm:cxn modelId="{A3B3C180-C353-46AA-9CF1-3CC8E4764F69}" type="presParOf" srcId="{4A3AB73E-643C-4E74-A9E6-EF118504D51E}" destId="{E7F54A59-5E88-45B3-B51E-DF95A6106AC7}" srcOrd="1" destOrd="0" presId="urn:microsoft.com/office/officeart/2005/8/layout/vList2"/>
    <dgm:cxn modelId="{59560BF7-EBC3-4B38-9FCD-FBC53F1B150E}" type="presParOf" srcId="{4A3AB73E-643C-4E74-A9E6-EF118504D51E}" destId="{6091405D-A38F-4E43-95C5-A2A0D911AFE6}" srcOrd="2" destOrd="0" presId="urn:microsoft.com/office/officeart/2005/8/layout/vList2"/>
    <dgm:cxn modelId="{6F17ECC5-180A-4094-BB92-0A3FF6EE9EF5}" type="presParOf" srcId="{4A3AB73E-643C-4E74-A9E6-EF118504D51E}" destId="{B5A76EBD-12FA-4800-96AA-D4666DB30630}" srcOrd="3" destOrd="0" presId="urn:microsoft.com/office/officeart/2005/8/layout/vList2"/>
    <dgm:cxn modelId="{D6FC6EE3-8356-4AD2-9AD8-AB893D20C0E0}" type="presParOf" srcId="{4A3AB73E-643C-4E74-A9E6-EF118504D51E}" destId="{D3854D2D-6A4A-4DBD-815C-5139622DDBC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095DA46-6F4E-4D56-AA1C-C1A584D4746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206507C-AC0D-4FF6-8DED-403D0ECB5959}">
      <dgm:prSet/>
      <dgm:spPr>
        <a:solidFill>
          <a:schemeClr val="accent1"/>
        </a:solidFill>
      </dgm:spPr>
      <dgm:t>
        <a:bodyPr/>
        <a:lstStyle/>
        <a:p>
          <a:r>
            <a:rPr lang="pl-PL" b="0" i="0" baseline="0" dirty="0"/>
            <a:t>Unikaj krytykowania zachowania dziecka w chwilach silnych emocji. Dzieci uczą się nazywać swoje uczucia i rozumieć, co się z nimi dzieje, gdy widzą, że opiekun opisuje sytuację bez osądu.</a:t>
          </a:r>
          <a:endParaRPr lang="en-US" dirty="0"/>
        </a:p>
      </dgm:t>
    </dgm:pt>
    <dgm:pt modelId="{FD6711AA-CEF2-4E89-AF7F-1127431C4C81}" type="parTrans" cxnId="{2551EBF6-F7B6-47A5-9794-985BFB791891}">
      <dgm:prSet/>
      <dgm:spPr/>
      <dgm:t>
        <a:bodyPr/>
        <a:lstStyle/>
        <a:p>
          <a:endParaRPr lang="en-US"/>
        </a:p>
      </dgm:t>
    </dgm:pt>
    <dgm:pt modelId="{DCC8F72D-63A5-4A6E-9DEF-F477DBFD5F0D}" type="sibTrans" cxnId="{2551EBF6-F7B6-47A5-9794-985BFB791891}">
      <dgm:prSet/>
      <dgm:spPr/>
      <dgm:t>
        <a:bodyPr/>
        <a:lstStyle/>
        <a:p>
          <a:endParaRPr lang="en-US"/>
        </a:p>
      </dgm:t>
    </dgm:pt>
    <dgm:pt modelId="{DE78FD97-92CF-49E0-BE17-ECA2DF7825E6}">
      <dgm:prSet/>
      <dgm:spPr/>
      <dgm:t>
        <a:bodyPr/>
        <a:lstStyle/>
        <a:p>
          <a:r>
            <a:rPr lang="pl-PL" b="1" i="0" baseline="0"/>
            <a:t>Co powiedzieć</a:t>
          </a:r>
          <a:r>
            <a:rPr lang="pl-PL" b="0" i="0" baseline="0"/>
            <a:t>: „Widzę, że masz mocno zaciśnięte pięści i tupiesz nogami”, „Słyszę, że krzyczysz, bo coś cię zdenerwowało”.</a:t>
          </a:r>
          <a:endParaRPr lang="en-US"/>
        </a:p>
      </dgm:t>
    </dgm:pt>
    <dgm:pt modelId="{F8010FF6-75DC-4DB3-BF11-F163E6DF8E87}" type="parTrans" cxnId="{B1F67ECB-99B5-4D29-8614-8E2B7DD36075}">
      <dgm:prSet/>
      <dgm:spPr/>
      <dgm:t>
        <a:bodyPr/>
        <a:lstStyle/>
        <a:p>
          <a:endParaRPr lang="en-US"/>
        </a:p>
      </dgm:t>
    </dgm:pt>
    <dgm:pt modelId="{74F135CC-4080-4965-80B1-F472DEBA15A5}" type="sibTrans" cxnId="{B1F67ECB-99B5-4D29-8614-8E2B7DD36075}">
      <dgm:prSet/>
      <dgm:spPr/>
      <dgm:t>
        <a:bodyPr/>
        <a:lstStyle/>
        <a:p>
          <a:endParaRPr lang="en-US"/>
        </a:p>
      </dgm:t>
    </dgm:pt>
    <dgm:pt modelId="{8AD688F9-6B5C-4786-B09A-C8F8858AD445}">
      <dgm:prSet/>
      <dgm:spPr>
        <a:solidFill>
          <a:schemeClr val="accent1"/>
        </a:solidFill>
      </dgm:spPr>
      <dgm:t>
        <a:bodyPr/>
        <a:lstStyle/>
        <a:p>
          <a:r>
            <a:rPr lang="pl-PL" b="1" i="0" baseline="0" dirty="0"/>
            <a:t>Dlaczego to działa</a:t>
          </a:r>
          <a:r>
            <a:rPr lang="pl-PL" b="0" i="0" baseline="0" dirty="0"/>
            <a:t>: Opisanie tego, co widzisz, pomaga dziecku w uświadomieniu sobie swoich działań i emocji. Kiedy usłyszy to od ciebie, łatwiej mu będzie zrozumieć, co się z nim dzieje. </a:t>
          </a:r>
          <a:endParaRPr lang="en-US" dirty="0"/>
        </a:p>
      </dgm:t>
    </dgm:pt>
    <dgm:pt modelId="{8DD41119-4368-4353-9D74-AC5C76A2D90F}" type="parTrans" cxnId="{169E2151-73FA-48B0-BAE7-FCC697E87531}">
      <dgm:prSet/>
      <dgm:spPr/>
      <dgm:t>
        <a:bodyPr/>
        <a:lstStyle/>
        <a:p>
          <a:endParaRPr lang="en-US"/>
        </a:p>
      </dgm:t>
    </dgm:pt>
    <dgm:pt modelId="{34D0A181-A4C2-4447-BB88-F7D60B9ADDB0}" type="sibTrans" cxnId="{169E2151-73FA-48B0-BAE7-FCC697E87531}">
      <dgm:prSet/>
      <dgm:spPr/>
      <dgm:t>
        <a:bodyPr/>
        <a:lstStyle/>
        <a:p>
          <a:endParaRPr lang="en-US"/>
        </a:p>
      </dgm:t>
    </dgm:pt>
    <dgm:pt modelId="{C7432A9B-46A2-413D-A9EE-FC77A6FE0EA5}" type="pres">
      <dgm:prSet presAssocID="{F095DA46-6F4E-4D56-AA1C-C1A584D4746B}" presName="root" presStyleCnt="0">
        <dgm:presLayoutVars>
          <dgm:dir/>
          <dgm:resizeHandles val="exact"/>
        </dgm:presLayoutVars>
      </dgm:prSet>
      <dgm:spPr/>
    </dgm:pt>
    <dgm:pt modelId="{953EDB16-2523-43B2-B0A8-1F97284319F1}" type="pres">
      <dgm:prSet presAssocID="{1206507C-AC0D-4FF6-8DED-403D0ECB5959}" presName="compNode" presStyleCnt="0"/>
      <dgm:spPr/>
    </dgm:pt>
    <dgm:pt modelId="{66FC29D0-E5FD-4F53-9BFD-216958FBA4B7}" type="pres">
      <dgm:prSet presAssocID="{1206507C-AC0D-4FF6-8DED-403D0ECB5959}" presName="bgRect" presStyleLbl="bgShp" presStyleIdx="0" presStyleCnt="3"/>
      <dgm:spPr>
        <a:solidFill>
          <a:schemeClr val="accent1"/>
        </a:solidFill>
      </dgm:spPr>
    </dgm:pt>
    <dgm:pt modelId="{F0C6491F-EBFF-4215-A9B1-4C3A63CFE963}" type="pres">
      <dgm:prSet presAssocID="{1206507C-AC0D-4FF6-8DED-403D0ECB595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ry Face with No Fill"/>
        </a:ext>
      </dgm:extLst>
    </dgm:pt>
    <dgm:pt modelId="{6EB6FA44-CB1D-4180-9E0E-367C40F7ACDD}" type="pres">
      <dgm:prSet presAssocID="{1206507C-AC0D-4FF6-8DED-403D0ECB5959}" presName="spaceRect" presStyleCnt="0"/>
      <dgm:spPr/>
    </dgm:pt>
    <dgm:pt modelId="{3BBDD96D-F380-49E2-9212-1A7B6FB2106E}" type="pres">
      <dgm:prSet presAssocID="{1206507C-AC0D-4FF6-8DED-403D0ECB5959}" presName="parTx" presStyleLbl="revTx" presStyleIdx="0" presStyleCnt="3">
        <dgm:presLayoutVars>
          <dgm:chMax val="0"/>
          <dgm:chPref val="0"/>
        </dgm:presLayoutVars>
      </dgm:prSet>
      <dgm:spPr/>
    </dgm:pt>
    <dgm:pt modelId="{89E4F93E-B89E-4B99-9847-3A104168F555}" type="pres">
      <dgm:prSet presAssocID="{DCC8F72D-63A5-4A6E-9DEF-F477DBFD5F0D}" presName="sibTrans" presStyleCnt="0"/>
      <dgm:spPr/>
    </dgm:pt>
    <dgm:pt modelId="{49C413AC-D6E6-4FD4-AD52-3CD4D51856BB}" type="pres">
      <dgm:prSet presAssocID="{DE78FD97-92CF-49E0-BE17-ECA2DF7825E6}" presName="compNode" presStyleCnt="0"/>
      <dgm:spPr/>
    </dgm:pt>
    <dgm:pt modelId="{96A2C455-064D-4B36-A687-665A8B833DAE}" type="pres">
      <dgm:prSet presAssocID="{DE78FD97-92CF-49E0-BE17-ECA2DF7825E6}" presName="bgRect" presStyleLbl="bgShp" presStyleIdx="1" presStyleCnt="3"/>
      <dgm:spPr>
        <a:solidFill>
          <a:schemeClr val="accent1"/>
        </a:solidFill>
      </dgm:spPr>
    </dgm:pt>
    <dgm:pt modelId="{D81E0CC1-937F-4D44-A98B-D5CEC0D9C859}" type="pres">
      <dgm:prSet presAssocID="{DE78FD97-92CF-49E0-BE17-ECA2DF7825E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a zdrowie"/>
        </a:ext>
      </dgm:extLst>
    </dgm:pt>
    <dgm:pt modelId="{4503D143-090D-4439-B384-A4EF701C80F5}" type="pres">
      <dgm:prSet presAssocID="{DE78FD97-92CF-49E0-BE17-ECA2DF7825E6}" presName="spaceRect" presStyleCnt="0"/>
      <dgm:spPr/>
    </dgm:pt>
    <dgm:pt modelId="{4B69A976-9756-4A33-8652-2A50F8623F2D}" type="pres">
      <dgm:prSet presAssocID="{DE78FD97-92CF-49E0-BE17-ECA2DF7825E6}" presName="parTx" presStyleLbl="revTx" presStyleIdx="1" presStyleCnt="3">
        <dgm:presLayoutVars>
          <dgm:chMax val="0"/>
          <dgm:chPref val="0"/>
        </dgm:presLayoutVars>
      </dgm:prSet>
      <dgm:spPr/>
    </dgm:pt>
    <dgm:pt modelId="{D59084B5-1420-4FF1-9E26-238B3149047E}" type="pres">
      <dgm:prSet presAssocID="{74F135CC-4080-4965-80B1-F472DEBA15A5}" presName="sibTrans" presStyleCnt="0"/>
      <dgm:spPr/>
    </dgm:pt>
    <dgm:pt modelId="{ACCA9695-DAFC-4B8C-A4E8-35D68AA94529}" type="pres">
      <dgm:prSet presAssocID="{8AD688F9-6B5C-4786-B09A-C8F8858AD445}" presName="compNode" presStyleCnt="0"/>
      <dgm:spPr/>
    </dgm:pt>
    <dgm:pt modelId="{CB59F227-ED35-4951-972F-1F78CCCD99AF}" type="pres">
      <dgm:prSet presAssocID="{8AD688F9-6B5C-4786-B09A-C8F8858AD445}" presName="bgRect" presStyleLbl="bgShp" presStyleIdx="2" presStyleCnt="3"/>
      <dgm:spPr>
        <a:solidFill>
          <a:schemeClr val="accent1"/>
        </a:solidFill>
      </dgm:spPr>
    </dgm:pt>
    <dgm:pt modelId="{BAFF5AD6-88A1-4869-B23B-68F7869AC66D}" type="pres">
      <dgm:prSet presAssocID="{8AD688F9-6B5C-4786-B09A-C8F8858AD44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utral Face with No Fill"/>
        </a:ext>
      </dgm:extLst>
    </dgm:pt>
    <dgm:pt modelId="{A429874C-1E50-40DF-9111-B8AC78D51208}" type="pres">
      <dgm:prSet presAssocID="{8AD688F9-6B5C-4786-B09A-C8F8858AD445}" presName="spaceRect" presStyleCnt="0"/>
      <dgm:spPr/>
    </dgm:pt>
    <dgm:pt modelId="{0CCFDCA1-0721-43A3-AF1D-4B88F389A580}" type="pres">
      <dgm:prSet presAssocID="{8AD688F9-6B5C-4786-B09A-C8F8858AD44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69E2151-73FA-48B0-BAE7-FCC697E87531}" srcId="{F095DA46-6F4E-4D56-AA1C-C1A584D4746B}" destId="{8AD688F9-6B5C-4786-B09A-C8F8858AD445}" srcOrd="2" destOrd="0" parTransId="{8DD41119-4368-4353-9D74-AC5C76A2D90F}" sibTransId="{34D0A181-A4C2-4447-BB88-F7D60B9ADDB0}"/>
    <dgm:cxn modelId="{010CD8A7-2974-4AED-BC42-D4DE7376A652}" type="presOf" srcId="{DE78FD97-92CF-49E0-BE17-ECA2DF7825E6}" destId="{4B69A976-9756-4A33-8652-2A50F8623F2D}" srcOrd="0" destOrd="0" presId="urn:microsoft.com/office/officeart/2018/2/layout/IconVerticalSolidList"/>
    <dgm:cxn modelId="{B1F67ECB-99B5-4D29-8614-8E2B7DD36075}" srcId="{F095DA46-6F4E-4D56-AA1C-C1A584D4746B}" destId="{DE78FD97-92CF-49E0-BE17-ECA2DF7825E6}" srcOrd="1" destOrd="0" parTransId="{F8010FF6-75DC-4DB3-BF11-F163E6DF8E87}" sibTransId="{74F135CC-4080-4965-80B1-F472DEBA15A5}"/>
    <dgm:cxn modelId="{3351A6F3-6736-4A4A-9CD8-3F0B80745194}" type="presOf" srcId="{8AD688F9-6B5C-4786-B09A-C8F8858AD445}" destId="{0CCFDCA1-0721-43A3-AF1D-4B88F389A580}" srcOrd="0" destOrd="0" presId="urn:microsoft.com/office/officeart/2018/2/layout/IconVerticalSolidList"/>
    <dgm:cxn modelId="{2551EBF6-F7B6-47A5-9794-985BFB791891}" srcId="{F095DA46-6F4E-4D56-AA1C-C1A584D4746B}" destId="{1206507C-AC0D-4FF6-8DED-403D0ECB5959}" srcOrd="0" destOrd="0" parTransId="{FD6711AA-CEF2-4E89-AF7F-1127431C4C81}" sibTransId="{DCC8F72D-63A5-4A6E-9DEF-F477DBFD5F0D}"/>
    <dgm:cxn modelId="{467695FC-82AA-48A8-8DEA-E875DFAF0EB5}" type="presOf" srcId="{F095DA46-6F4E-4D56-AA1C-C1A584D4746B}" destId="{C7432A9B-46A2-413D-A9EE-FC77A6FE0EA5}" srcOrd="0" destOrd="0" presId="urn:microsoft.com/office/officeart/2018/2/layout/IconVerticalSolidList"/>
    <dgm:cxn modelId="{5FC09FFC-31B7-41AE-85DC-FBD522CFF8F5}" type="presOf" srcId="{1206507C-AC0D-4FF6-8DED-403D0ECB5959}" destId="{3BBDD96D-F380-49E2-9212-1A7B6FB2106E}" srcOrd="0" destOrd="0" presId="urn:microsoft.com/office/officeart/2018/2/layout/IconVerticalSolidList"/>
    <dgm:cxn modelId="{A4AAF60A-A6CE-42A4-B7EB-B88849E2064E}" type="presParOf" srcId="{C7432A9B-46A2-413D-A9EE-FC77A6FE0EA5}" destId="{953EDB16-2523-43B2-B0A8-1F97284319F1}" srcOrd="0" destOrd="0" presId="urn:microsoft.com/office/officeart/2018/2/layout/IconVerticalSolidList"/>
    <dgm:cxn modelId="{F4B3C66A-1496-402F-BE3B-7EC61763EC78}" type="presParOf" srcId="{953EDB16-2523-43B2-B0A8-1F97284319F1}" destId="{66FC29D0-E5FD-4F53-9BFD-216958FBA4B7}" srcOrd="0" destOrd="0" presId="urn:microsoft.com/office/officeart/2018/2/layout/IconVerticalSolidList"/>
    <dgm:cxn modelId="{830C42CD-A82C-4C6A-B4AD-00712A9730E1}" type="presParOf" srcId="{953EDB16-2523-43B2-B0A8-1F97284319F1}" destId="{F0C6491F-EBFF-4215-A9B1-4C3A63CFE963}" srcOrd="1" destOrd="0" presId="urn:microsoft.com/office/officeart/2018/2/layout/IconVerticalSolidList"/>
    <dgm:cxn modelId="{C747FF1E-2FAA-4B07-A49A-5D396C46A416}" type="presParOf" srcId="{953EDB16-2523-43B2-B0A8-1F97284319F1}" destId="{6EB6FA44-CB1D-4180-9E0E-367C40F7ACDD}" srcOrd="2" destOrd="0" presId="urn:microsoft.com/office/officeart/2018/2/layout/IconVerticalSolidList"/>
    <dgm:cxn modelId="{A72DE681-0164-46E3-8093-D0792EFFE070}" type="presParOf" srcId="{953EDB16-2523-43B2-B0A8-1F97284319F1}" destId="{3BBDD96D-F380-49E2-9212-1A7B6FB2106E}" srcOrd="3" destOrd="0" presId="urn:microsoft.com/office/officeart/2018/2/layout/IconVerticalSolidList"/>
    <dgm:cxn modelId="{02A6EE3A-D82B-481A-827A-0A8A17235F32}" type="presParOf" srcId="{C7432A9B-46A2-413D-A9EE-FC77A6FE0EA5}" destId="{89E4F93E-B89E-4B99-9847-3A104168F555}" srcOrd="1" destOrd="0" presId="urn:microsoft.com/office/officeart/2018/2/layout/IconVerticalSolidList"/>
    <dgm:cxn modelId="{1A9B3990-D050-4E0E-BC65-E731CE2AC623}" type="presParOf" srcId="{C7432A9B-46A2-413D-A9EE-FC77A6FE0EA5}" destId="{49C413AC-D6E6-4FD4-AD52-3CD4D51856BB}" srcOrd="2" destOrd="0" presId="urn:microsoft.com/office/officeart/2018/2/layout/IconVerticalSolidList"/>
    <dgm:cxn modelId="{36EA65CE-8019-44D1-A6C8-9DF039A07A78}" type="presParOf" srcId="{49C413AC-D6E6-4FD4-AD52-3CD4D51856BB}" destId="{96A2C455-064D-4B36-A687-665A8B833DAE}" srcOrd="0" destOrd="0" presId="urn:microsoft.com/office/officeart/2018/2/layout/IconVerticalSolidList"/>
    <dgm:cxn modelId="{64E9C79B-A95E-4141-B8F5-77177DAF3FA5}" type="presParOf" srcId="{49C413AC-D6E6-4FD4-AD52-3CD4D51856BB}" destId="{D81E0CC1-937F-4D44-A98B-D5CEC0D9C859}" srcOrd="1" destOrd="0" presId="urn:microsoft.com/office/officeart/2018/2/layout/IconVerticalSolidList"/>
    <dgm:cxn modelId="{FF966C73-E305-41E3-9FBA-253A7ECADC0F}" type="presParOf" srcId="{49C413AC-D6E6-4FD4-AD52-3CD4D51856BB}" destId="{4503D143-090D-4439-B384-A4EF701C80F5}" srcOrd="2" destOrd="0" presId="urn:microsoft.com/office/officeart/2018/2/layout/IconVerticalSolidList"/>
    <dgm:cxn modelId="{0A220F23-0574-407A-B061-2748C45B4E9A}" type="presParOf" srcId="{49C413AC-D6E6-4FD4-AD52-3CD4D51856BB}" destId="{4B69A976-9756-4A33-8652-2A50F8623F2D}" srcOrd="3" destOrd="0" presId="urn:microsoft.com/office/officeart/2018/2/layout/IconVerticalSolidList"/>
    <dgm:cxn modelId="{44BBE964-2695-414B-9AFB-4793917CAB13}" type="presParOf" srcId="{C7432A9B-46A2-413D-A9EE-FC77A6FE0EA5}" destId="{D59084B5-1420-4FF1-9E26-238B3149047E}" srcOrd="3" destOrd="0" presId="urn:microsoft.com/office/officeart/2018/2/layout/IconVerticalSolidList"/>
    <dgm:cxn modelId="{8EB933CB-B698-4EC6-B7E7-796148B5CDF7}" type="presParOf" srcId="{C7432A9B-46A2-413D-A9EE-FC77A6FE0EA5}" destId="{ACCA9695-DAFC-4B8C-A4E8-35D68AA94529}" srcOrd="4" destOrd="0" presId="urn:microsoft.com/office/officeart/2018/2/layout/IconVerticalSolidList"/>
    <dgm:cxn modelId="{B7FCF21F-FA95-4E5D-A120-2FE3931EC1AB}" type="presParOf" srcId="{ACCA9695-DAFC-4B8C-A4E8-35D68AA94529}" destId="{CB59F227-ED35-4951-972F-1F78CCCD99AF}" srcOrd="0" destOrd="0" presId="urn:microsoft.com/office/officeart/2018/2/layout/IconVerticalSolidList"/>
    <dgm:cxn modelId="{E8820A14-CAE2-4FD0-94AC-760961917165}" type="presParOf" srcId="{ACCA9695-DAFC-4B8C-A4E8-35D68AA94529}" destId="{BAFF5AD6-88A1-4869-B23B-68F7869AC66D}" srcOrd="1" destOrd="0" presId="urn:microsoft.com/office/officeart/2018/2/layout/IconVerticalSolidList"/>
    <dgm:cxn modelId="{C045A53E-00F7-413D-A8AA-06DC3825642F}" type="presParOf" srcId="{ACCA9695-DAFC-4B8C-A4E8-35D68AA94529}" destId="{A429874C-1E50-40DF-9111-B8AC78D51208}" srcOrd="2" destOrd="0" presId="urn:microsoft.com/office/officeart/2018/2/layout/IconVerticalSolidList"/>
    <dgm:cxn modelId="{C9107B7C-9713-4DC1-B7DE-3B76BF8255AD}" type="presParOf" srcId="{ACCA9695-DAFC-4B8C-A4E8-35D68AA94529}" destId="{0CCFDCA1-0721-43A3-AF1D-4B88F389A58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1E1CE2D-A138-4116-AA99-F1CD76D91EA4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F18F067-1227-4112-91CC-DD6F219FEFBA}">
      <dgm:prSet/>
      <dgm:spPr>
        <a:solidFill>
          <a:schemeClr val="accent1"/>
        </a:solidFill>
      </dgm:spPr>
      <dgm:t>
        <a:bodyPr/>
        <a:lstStyle/>
        <a:p>
          <a:r>
            <a:rPr lang="pl-PL" b="0" i="0" baseline="0" dirty="0"/>
            <a:t>Nazwanie emocji to kluczowy krok do tego, aby dziecko poczuło się zrozumiane. Dzieci często nie potrafią jeszcze dokładnie określić, co czują, i pomaganie im w tym jest bardzo uspokajające.</a:t>
          </a:r>
          <a:endParaRPr lang="en-US" dirty="0"/>
        </a:p>
      </dgm:t>
    </dgm:pt>
    <dgm:pt modelId="{0B5ECA76-E7ED-4A13-87F2-A5CA68E1F058}" type="parTrans" cxnId="{6A7168C3-2682-4157-8BAB-926FAC940405}">
      <dgm:prSet/>
      <dgm:spPr/>
      <dgm:t>
        <a:bodyPr/>
        <a:lstStyle/>
        <a:p>
          <a:endParaRPr lang="en-US"/>
        </a:p>
      </dgm:t>
    </dgm:pt>
    <dgm:pt modelId="{84FAD4BE-E9C4-4129-8B07-5FE9006D5788}" type="sibTrans" cxnId="{6A7168C3-2682-4157-8BAB-926FAC940405}">
      <dgm:prSet/>
      <dgm:spPr/>
      <dgm:t>
        <a:bodyPr/>
        <a:lstStyle/>
        <a:p>
          <a:endParaRPr lang="en-US"/>
        </a:p>
      </dgm:t>
    </dgm:pt>
    <dgm:pt modelId="{4D53DDE3-F4E7-402B-A287-73DFFA0B3DCC}">
      <dgm:prSet/>
      <dgm:spPr>
        <a:solidFill>
          <a:schemeClr val="accent1"/>
        </a:solidFill>
      </dgm:spPr>
      <dgm:t>
        <a:bodyPr/>
        <a:lstStyle/>
        <a:p>
          <a:r>
            <a:rPr lang="pl-PL" b="1" i="0" baseline="0" dirty="0"/>
            <a:t>Co powiedzieć</a:t>
          </a:r>
          <a:r>
            <a:rPr lang="pl-PL" b="0" i="0" baseline="0" dirty="0"/>
            <a:t>: „Wygląda na to, że jesteś naprawdę zły, bo nie możesz teraz iść na plac zabaw”, „Jesteś sfrustrowany, bo ci się to nie udało”.</a:t>
          </a:r>
          <a:endParaRPr lang="en-US" dirty="0"/>
        </a:p>
      </dgm:t>
    </dgm:pt>
    <dgm:pt modelId="{E0017405-FE1F-47CE-9027-9172D063FA6A}" type="parTrans" cxnId="{9896DF00-FC6A-4C2A-BE51-3FCF85173B80}">
      <dgm:prSet/>
      <dgm:spPr/>
      <dgm:t>
        <a:bodyPr/>
        <a:lstStyle/>
        <a:p>
          <a:endParaRPr lang="en-US"/>
        </a:p>
      </dgm:t>
    </dgm:pt>
    <dgm:pt modelId="{FD9C553E-047F-4FDA-A939-B56A817A5C0B}" type="sibTrans" cxnId="{9896DF00-FC6A-4C2A-BE51-3FCF85173B80}">
      <dgm:prSet/>
      <dgm:spPr/>
      <dgm:t>
        <a:bodyPr/>
        <a:lstStyle/>
        <a:p>
          <a:endParaRPr lang="en-US"/>
        </a:p>
      </dgm:t>
    </dgm:pt>
    <dgm:pt modelId="{F2531478-29FC-4000-9A34-4313525EBECB}">
      <dgm:prSet/>
      <dgm:spPr>
        <a:solidFill>
          <a:schemeClr val="accent1"/>
        </a:solidFill>
      </dgm:spPr>
      <dgm:t>
        <a:bodyPr/>
        <a:lstStyle/>
        <a:p>
          <a:r>
            <a:rPr lang="pl-PL" b="1" i="0" baseline="0" dirty="0"/>
            <a:t>Dlaczego to działa</a:t>
          </a:r>
          <a:r>
            <a:rPr lang="pl-PL" b="0" i="0" baseline="0" dirty="0"/>
            <a:t>: Kiedy nazywasz emocje, dziecko uczy się je rozpoznawać i wyrażać słowami, zamiast agresją. Takie podejście pomaga mu w przyszłości samodzielnie wyrażać swoje uczucia. </a:t>
          </a:r>
          <a:endParaRPr lang="en-US" dirty="0"/>
        </a:p>
      </dgm:t>
    </dgm:pt>
    <dgm:pt modelId="{5610B6B1-EFAE-4B68-AFCF-37C9CCD5BD1C}" type="parTrans" cxnId="{B258FE1C-BCD6-4E6D-BCA9-05ED6535FC69}">
      <dgm:prSet/>
      <dgm:spPr/>
      <dgm:t>
        <a:bodyPr/>
        <a:lstStyle/>
        <a:p>
          <a:endParaRPr lang="en-US"/>
        </a:p>
      </dgm:t>
    </dgm:pt>
    <dgm:pt modelId="{43B45F28-C043-422B-8EE6-09E9B73F62F6}" type="sibTrans" cxnId="{B258FE1C-BCD6-4E6D-BCA9-05ED6535FC69}">
      <dgm:prSet/>
      <dgm:spPr/>
      <dgm:t>
        <a:bodyPr/>
        <a:lstStyle/>
        <a:p>
          <a:endParaRPr lang="en-US"/>
        </a:p>
      </dgm:t>
    </dgm:pt>
    <dgm:pt modelId="{A642E948-E480-468A-8135-951C5A80A938}" type="pres">
      <dgm:prSet presAssocID="{01E1CE2D-A138-4116-AA99-F1CD76D91EA4}" presName="Name0" presStyleCnt="0">
        <dgm:presLayoutVars>
          <dgm:dir/>
          <dgm:resizeHandles val="exact"/>
        </dgm:presLayoutVars>
      </dgm:prSet>
      <dgm:spPr/>
    </dgm:pt>
    <dgm:pt modelId="{18C5FAF3-B375-4791-BD7D-03971E9F21C2}" type="pres">
      <dgm:prSet presAssocID="{5F18F067-1227-4112-91CC-DD6F219FEFBA}" presName="node" presStyleLbl="node1" presStyleIdx="0" presStyleCnt="3">
        <dgm:presLayoutVars>
          <dgm:bulletEnabled val="1"/>
        </dgm:presLayoutVars>
      </dgm:prSet>
      <dgm:spPr/>
    </dgm:pt>
    <dgm:pt modelId="{F3CC0658-7D3C-45F4-9C3D-843F68DC8109}" type="pres">
      <dgm:prSet presAssocID="{84FAD4BE-E9C4-4129-8B07-5FE9006D5788}" presName="sibTrans" presStyleLbl="sibTrans2D1" presStyleIdx="0" presStyleCnt="2"/>
      <dgm:spPr/>
    </dgm:pt>
    <dgm:pt modelId="{DDB39B7C-A2DE-4A31-9295-8A4F5F3D4C7C}" type="pres">
      <dgm:prSet presAssocID="{84FAD4BE-E9C4-4129-8B07-5FE9006D5788}" presName="connectorText" presStyleLbl="sibTrans2D1" presStyleIdx="0" presStyleCnt="2"/>
      <dgm:spPr/>
    </dgm:pt>
    <dgm:pt modelId="{6B2E3D75-3485-4113-A55F-FD2C06CA4A3E}" type="pres">
      <dgm:prSet presAssocID="{4D53DDE3-F4E7-402B-A287-73DFFA0B3DCC}" presName="node" presStyleLbl="node1" presStyleIdx="1" presStyleCnt="3">
        <dgm:presLayoutVars>
          <dgm:bulletEnabled val="1"/>
        </dgm:presLayoutVars>
      </dgm:prSet>
      <dgm:spPr/>
    </dgm:pt>
    <dgm:pt modelId="{23914BE2-D415-472E-9BB3-A562F0C6FC39}" type="pres">
      <dgm:prSet presAssocID="{FD9C553E-047F-4FDA-A939-B56A817A5C0B}" presName="sibTrans" presStyleLbl="sibTrans2D1" presStyleIdx="1" presStyleCnt="2"/>
      <dgm:spPr/>
    </dgm:pt>
    <dgm:pt modelId="{E5E3C7F6-0A12-45DA-9A6C-726F882F8FCB}" type="pres">
      <dgm:prSet presAssocID="{FD9C553E-047F-4FDA-A939-B56A817A5C0B}" presName="connectorText" presStyleLbl="sibTrans2D1" presStyleIdx="1" presStyleCnt="2"/>
      <dgm:spPr/>
    </dgm:pt>
    <dgm:pt modelId="{550B57B0-9CB9-4F47-A990-8C33F0A6AE36}" type="pres">
      <dgm:prSet presAssocID="{F2531478-29FC-4000-9A34-4313525EBECB}" presName="node" presStyleLbl="node1" presStyleIdx="2" presStyleCnt="3">
        <dgm:presLayoutVars>
          <dgm:bulletEnabled val="1"/>
        </dgm:presLayoutVars>
      </dgm:prSet>
      <dgm:spPr/>
    </dgm:pt>
  </dgm:ptLst>
  <dgm:cxnLst>
    <dgm:cxn modelId="{9896DF00-FC6A-4C2A-BE51-3FCF85173B80}" srcId="{01E1CE2D-A138-4116-AA99-F1CD76D91EA4}" destId="{4D53DDE3-F4E7-402B-A287-73DFFA0B3DCC}" srcOrd="1" destOrd="0" parTransId="{E0017405-FE1F-47CE-9027-9172D063FA6A}" sibTransId="{FD9C553E-047F-4FDA-A939-B56A817A5C0B}"/>
    <dgm:cxn modelId="{02EB6903-B628-41B0-9AB9-4115F08370C5}" type="presOf" srcId="{84FAD4BE-E9C4-4129-8B07-5FE9006D5788}" destId="{F3CC0658-7D3C-45F4-9C3D-843F68DC8109}" srcOrd="0" destOrd="0" presId="urn:microsoft.com/office/officeart/2005/8/layout/process1"/>
    <dgm:cxn modelId="{221CBC07-9392-46CA-99DE-7FBCE363D534}" type="presOf" srcId="{FD9C553E-047F-4FDA-A939-B56A817A5C0B}" destId="{23914BE2-D415-472E-9BB3-A562F0C6FC39}" srcOrd="0" destOrd="0" presId="urn:microsoft.com/office/officeart/2005/8/layout/process1"/>
    <dgm:cxn modelId="{B936F10F-2924-4766-BE08-E73754FFBA7D}" type="presOf" srcId="{F2531478-29FC-4000-9A34-4313525EBECB}" destId="{550B57B0-9CB9-4F47-A990-8C33F0A6AE36}" srcOrd="0" destOrd="0" presId="urn:microsoft.com/office/officeart/2005/8/layout/process1"/>
    <dgm:cxn modelId="{B258FE1C-BCD6-4E6D-BCA9-05ED6535FC69}" srcId="{01E1CE2D-A138-4116-AA99-F1CD76D91EA4}" destId="{F2531478-29FC-4000-9A34-4313525EBECB}" srcOrd="2" destOrd="0" parTransId="{5610B6B1-EFAE-4B68-AFCF-37C9CCD5BD1C}" sibTransId="{43B45F28-C043-422B-8EE6-09E9B73F62F6}"/>
    <dgm:cxn modelId="{3422C22E-2A75-46BE-AFDA-3FAF7F7D143C}" type="presOf" srcId="{FD9C553E-047F-4FDA-A939-B56A817A5C0B}" destId="{E5E3C7F6-0A12-45DA-9A6C-726F882F8FCB}" srcOrd="1" destOrd="0" presId="urn:microsoft.com/office/officeart/2005/8/layout/process1"/>
    <dgm:cxn modelId="{92FF0998-EEBF-4445-AB33-A1D5B5D3DE77}" type="presOf" srcId="{01E1CE2D-A138-4116-AA99-F1CD76D91EA4}" destId="{A642E948-E480-468A-8135-951C5A80A938}" srcOrd="0" destOrd="0" presId="urn:microsoft.com/office/officeart/2005/8/layout/process1"/>
    <dgm:cxn modelId="{7F74D1B6-1B43-4DFA-A445-088F84442A84}" type="presOf" srcId="{5F18F067-1227-4112-91CC-DD6F219FEFBA}" destId="{18C5FAF3-B375-4791-BD7D-03971E9F21C2}" srcOrd="0" destOrd="0" presId="urn:microsoft.com/office/officeart/2005/8/layout/process1"/>
    <dgm:cxn modelId="{6A7168C3-2682-4157-8BAB-926FAC940405}" srcId="{01E1CE2D-A138-4116-AA99-F1CD76D91EA4}" destId="{5F18F067-1227-4112-91CC-DD6F219FEFBA}" srcOrd="0" destOrd="0" parTransId="{0B5ECA76-E7ED-4A13-87F2-A5CA68E1F058}" sibTransId="{84FAD4BE-E9C4-4129-8B07-5FE9006D5788}"/>
    <dgm:cxn modelId="{56D6A4C5-2782-4CB2-A7DE-7542D6A395EA}" type="presOf" srcId="{84FAD4BE-E9C4-4129-8B07-5FE9006D5788}" destId="{DDB39B7C-A2DE-4A31-9295-8A4F5F3D4C7C}" srcOrd="1" destOrd="0" presId="urn:microsoft.com/office/officeart/2005/8/layout/process1"/>
    <dgm:cxn modelId="{A32CABD5-F4AB-4828-BEB5-3A1142D6249D}" type="presOf" srcId="{4D53DDE3-F4E7-402B-A287-73DFFA0B3DCC}" destId="{6B2E3D75-3485-4113-A55F-FD2C06CA4A3E}" srcOrd="0" destOrd="0" presId="urn:microsoft.com/office/officeart/2005/8/layout/process1"/>
    <dgm:cxn modelId="{7E3F1A3C-A285-4701-A5EA-6D57F3643EAC}" type="presParOf" srcId="{A642E948-E480-468A-8135-951C5A80A938}" destId="{18C5FAF3-B375-4791-BD7D-03971E9F21C2}" srcOrd="0" destOrd="0" presId="urn:microsoft.com/office/officeart/2005/8/layout/process1"/>
    <dgm:cxn modelId="{7087125C-251D-4957-B580-498EBE8BAC33}" type="presParOf" srcId="{A642E948-E480-468A-8135-951C5A80A938}" destId="{F3CC0658-7D3C-45F4-9C3D-843F68DC8109}" srcOrd="1" destOrd="0" presId="urn:microsoft.com/office/officeart/2005/8/layout/process1"/>
    <dgm:cxn modelId="{58BD3EF6-EB6F-4525-8B6A-022B8CB6A6A2}" type="presParOf" srcId="{F3CC0658-7D3C-45F4-9C3D-843F68DC8109}" destId="{DDB39B7C-A2DE-4A31-9295-8A4F5F3D4C7C}" srcOrd="0" destOrd="0" presId="urn:microsoft.com/office/officeart/2005/8/layout/process1"/>
    <dgm:cxn modelId="{5D3B61E9-F2D7-4C91-AC9F-F9748F683F56}" type="presParOf" srcId="{A642E948-E480-468A-8135-951C5A80A938}" destId="{6B2E3D75-3485-4113-A55F-FD2C06CA4A3E}" srcOrd="2" destOrd="0" presId="urn:microsoft.com/office/officeart/2005/8/layout/process1"/>
    <dgm:cxn modelId="{C4ABE1AC-877D-4540-9A3B-29F4AE09228F}" type="presParOf" srcId="{A642E948-E480-468A-8135-951C5A80A938}" destId="{23914BE2-D415-472E-9BB3-A562F0C6FC39}" srcOrd="3" destOrd="0" presId="urn:microsoft.com/office/officeart/2005/8/layout/process1"/>
    <dgm:cxn modelId="{2C4C9BFE-06E3-4C38-AEB0-AAA2998182DB}" type="presParOf" srcId="{23914BE2-D415-472E-9BB3-A562F0C6FC39}" destId="{E5E3C7F6-0A12-45DA-9A6C-726F882F8FCB}" srcOrd="0" destOrd="0" presId="urn:microsoft.com/office/officeart/2005/8/layout/process1"/>
    <dgm:cxn modelId="{5ED4D8AA-4BFE-4DC2-9C42-DDAAAAFA9FD4}" type="presParOf" srcId="{A642E948-E480-468A-8135-951C5A80A938}" destId="{550B57B0-9CB9-4F47-A990-8C33F0A6AE3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D5375BF-BA6A-4207-84B7-265B6711A06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13E28F9-8AA3-49C1-B156-8A5BADD4F61D}">
      <dgm:prSet/>
      <dgm:spPr>
        <a:solidFill>
          <a:schemeClr val="accent1"/>
        </a:solidFill>
      </dgm:spPr>
      <dgm:t>
        <a:bodyPr/>
        <a:lstStyle/>
        <a:p>
          <a:r>
            <a:rPr lang="pl-PL" b="0" i="0" baseline="0" dirty="0"/>
            <a:t>Pokaż dziecku, że rozumiesz, dlaczego się złości, nawet jeśli dla ciebie powód może wydawać się błahy. Dzięki temu budujesz bliskość i zaufanie.</a:t>
          </a:r>
          <a:endParaRPr lang="en-US" dirty="0"/>
        </a:p>
      </dgm:t>
    </dgm:pt>
    <dgm:pt modelId="{439BBE77-2C71-4D06-B5AA-5DF9FC4A49DB}" type="parTrans" cxnId="{67C91C34-712D-44B2-9BAA-A7B0A0920104}">
      <dgm:prSet/>
      <dgm:spPr/>
      <dgm:t>
        <a:bodyPr/>
        <a:lstStyle/>
        <a:p>
          <a:endParaRPr lang="en-US"/>
        </a:p>
      </dgm:t>
    </dgm:pt>
    <dgm:pt modelId="{E2ED2FEB-8489-4F89-9F3A-04210B798F4D}" type="sibTrans" cxnId="{67C91C34-712D-44B2-9BAA-A7B0A0920104}">
      <dgm:prSet/>
      <dgm:spPr/>
      <dgm:t>
        <a:bodyPr/>
        <a:lstStyle/>
        <a:p>
          <a:endParaRPr lang="en-US"/>
        </a:p>
      </dgm:t>
    </dgm:pt>
    <dgm:pt modelId="{BDE7D454-6B15-4250-93FC-87FDF1F07F26}">
      <dgm:prSet/>
      <dgm:spPr>
        <a:solidFill>
          <a:schemeClr val="accent1"/>
        </a:solidFill>
      </dgm:spPr>
      <dgm:t>
        <a:bodyPr/>
        <a:lstStyle/>
        <a:p>
          <a:r>
            <a:rPr lang="pl-PL" b="1" i="0" baseline="0" dirty="0"/>
            <a:t>Co powiedzieć</a:t>
          </a:r>
          <a:r>
            <a:rPr lang="pl-PL" b="0" i="0" baseline="0" dirty="0"/>
            <a:t>: „To naprawdę frustrujące, kiedy nie możesz czegoś zrobić sam”, „Wiem, że naprawdę chciałeś dostać tę zabawkę teraz”.</a:t>
          </a:r>
          <a:endParaRPr lang="en-US" dirty="0"/>
        </a:p>
      </dgm:t>
    </dgm:pt>
    <dgm:pt modelId="{32A87774-50B8-4408-B7E1-2600EAE1BEC5}" type="parTrans" cxnId="{26752F99-9993-46A6-BD8D-20A638C92EFD}">
      <dgm:prSet/>
      <dgm:spPr/>
      <dgm:t>
        <a:bodyPr/>
        <a:lstStyle/>
        <a:p>
          <a:endParaRPr lang="en-US"/>
        </a:p>
      </dgm:t>
    </dgm:pt>
    <dgm:pt modelId="{2F87C6BF-A54A-4795-AE25-8C113A889A64}" type="sibTrans" cxnId="{26752F99-9993-46A6-BD8D-20A638C92EFD}">
      <dgm:prSet/>
      <dgm:spPr/>
      <dgm:t>
        <a:bodyPr/>
        <a:lstStyle/>
        <a:p>
          <a:endParaRPr lang="en-US"/>
        </a:p>
      </dgm:t>
    </dgm:pt>
    <dgm:pt modelId="{5A82889A-EAB4-482B-89D2-58BEA8F4DCF4}">
      <dgm:prSet/>
      <dgm:spPr>
        <a:solidFill>
          <a:schemeClr val="accent1"/>
        </a:solidFill>
      </dgm:spPr>
      <dgm:t>
        <a:bodyPr/>
        <a:lstStyle/>
        <a:p>
          <a:r>
            <a:rPr lang="pl-PL" b="1" i="0" baseline="0" dirty="0"/>
            <a:t>Dlaczego to działa</a:t>
          </a:r>
          <a:r>
            <a:rPr lang="pl-PL" b="0" i="0" baseline="0" dirty="0"/>
            <a:t>: Dzieci czują się zrozumiane i mniej samotne ze swoimi emocjami, co pozwala im się wyciszyć i otworzyć na dialog. </a:t>
          </a:r>
          <a:endParaRPr lang="en-US" dirty="0"/>
        </a:p>
      </dgm:t>
    </dgm:pt>
    <dgm:pt modelId="{C5AA01A9-CAED-47E1-B14F-BB9693344DE7}" type="parTrans" cxnId="{D74180CA-B572-4B2E-A434-C610953D422D}">
      <dgm:prSet/>
      <dgm:spPr/>
      <dgm:t>
        <a:bodyPr/>
        <a:lstStyle/>
        <a:p>
          <a:endParaRPr lang="en-US"/>
        </a:p>
      </dgm:t>
    </dgm:pt>
    <dgm:pt modelId="{2F0D5F14-5B0F-4081-98ED-9075B17D3CC1}" type="sibTrans" cxnId="{D74180CA-B572-4B2E-A434-C610953D422D}">
      <dgm:prSet/>
      <dgm:spPr/>
      <dgm:t>
        <a:bodyPr/>
        <a:lstStyle/>
        <a:p>
          <a:endParaRPr lang="en-US"/>
        </a:p>
      </dgm:t>
    </dgm:pt>
    <dgm:pt modelId="{0BFD383F-033B-4FB7-B7E9-8466FCFE2233}" type="pres">
      <dgm:prSet presAssocID="{0D5375BF-BA6A-4207-84B7-265B6711A069}" presName="linear" presStyleCnt="0">
        <dgm:presLayoutVars>
          <dgm:animLvl val="lvl"/>
          <dgm:resizeHandles val="exact"/>
        </dgm:presLayoutVars>
      </dgm:prSet>
      <dgm:spPr/>
    </dgm:pt>
    <dgm:pt modelId="{C677986B-CE4E-41A6-92C9-02062CA8C288}" type="pres">
      <dgm:prSet presAssocID="{C13E28F9-8AA3-49C1-B156-8A5BADD4F61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EC6B084-7BD3-49EA-B1C1-46E8F8A7CB2D}" type="pres">
      <dgm:prSet presAssocID="{E2ED2FEB-8489-4F89-9F3A-04210B798F4D}" presName="spacer" presStyleCnt="0"/>
      <dgm:spPr/>
    </dgm:pt>
    <dgm:pt modelId="{1E98E328-EF59-4311-84B3-C9F968D52A29}" type="pres">
      <dgm:prSet presAssocID="{BDE7D454-6B15-4250-93FC-87FDF1F07F2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CC65BFD-F5FD-49F0-B598-F953C6CB607B}" type="pres">
      <dgm:prSet presAssocID="{2F87C6BF-A54A-4795-AE25-8C113A889A64}" presName="spacer" presStyleCnt="0"/>
      <dgm:spPr/>
    </dgm:pt>
    <dgm:pt modelId="{77B8D2AD-D4F6-4EF9-B990-8A2A88967265}" type="pres">
      <dgm:prSet presAssocID="{5A82889A-EAB4-482B-89D2-58BEA8F4DCF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05EA31E-0FC8-427C-AF16-C5AA30EB8F94}" type="presOf" srcId="{5A82889A-EAB4-482B-89D2-58BEA8F4DCF4}" destId="{77B8D2AD-D4F6-4EF9-B990-8A2A88967265}" srcOrd="0" destOrd="0" presId="urn:microsoft.com/office/officeart/2005/8/layout/vList2"/>
    <dgm:cxn modelId="{67C91C34-712D-44B2-9BAA-A7B0A0920104}" srcId="{0D5375BF-BA6A-4207-84B7-265B6711A069}" destId="{C13E28F9-8AA3-49C1-B156-8A5BADD4F61D}" srcOrd="0" destOrd="0" parTransId="{439BBE77-2C71-4D06-B5AA-5DF9FC4A49DB}" sibTransId="{E2ED2FEB-8489-4F89-9F3A-04210B798F4D}"/>
    <dgm:cxn modelId="{D815853D-5EB9-4CEE-9456-7385042BBCAB}" type="presOf" srcId="{BDE7D454-6B15-4250-93FC-87FDF1F07F26}" destId="{1E98E328-EF59-4311-84B3-C9F968D52A29}" srcOrd="0" destOrd="0" presId="urn:microsoft.com/office/officeart/2005/8/layout/vList2"/>
    <dgm:cxn modelId="{17EA144A-234C-4345-A533-412F69EA5A1E}" type="presOf" srcId="{C13E28F9-8AA3-49C1-B156-8A5BADD4F61D}" destId="{C677986B-CE4E-41A6-92C9-02062CA8C288}" srcOrd="0" destOrd="0" presId="urn:microsoft.com/office/officeart/2005/8/layout/vList2"/>
    <dgm:cxn modelId="{77D86987-9847-446B-A997-CDE9D0B9F2E2}" type="presOf" srcId="{0D5375BF-BA6A-4207-84B7-265B6711A069}" destId="{0BFD383F-033B-4FB7-B7E9-8466FCFE2233}" srcOrd="0" destOrd="0" presId="urn:microsoft.com/office/officeart/2005/8/layout/vList2"/>
    <dgm:cxn modelId="{26752F99-9993-46A6-BD8D-20A638C92EFD}" srcId="{0D5375BF-BA6A-4207-84B7-265B6711A069}" destId="{BDE7D454-6B15-4250-93FC-87FDF1F07F26}" srcOrd="1" destOrd="0" parTransId="{32A87774-50B8-4408-B7E1-2600EAE1BEC5}" sibTransId="{2F87C6BF-A54A-4795-AE25-8C113A889A64}"/>
    <dgm:cxn modelId="{D74180CA-B572-4B2E-A434-C610953D422D}" srcId="{0D5375BF-BA6A-4207-84B7-265B6711A069}" destId="{5A82889A-EAB4-482B-89D2-58BEA8F4DCF4}" srcOrd="2" destOrd="0" parTransId="{C5AA01A9-CAED-47E1-B14F-BB9693344DE7}" sibTransId="{2F0D5F14-5B0F-4081-98ED-9075B17D3CC1}"/>
    <dgm:cxn modelId="{45FF610C-829F-49B5-A859-AD3E65D26AF5}" type="presParOf" srcId="{0BFD383F-033B-4FB7-B7E9-8466FCFE2233}" destId="{C677986B-CE4E-41A6-92C9-02062CA8C288}" srcOrd="0" destOrd="0" presId="urn:microsoft.com/office/officeart/2005/8/layout/vList2"/>
    <dgm:cxn modelId="{7CF87B99-F4DC-4AFF-951B-E4B2FFCA3712}" type="presParOf" srcId="{0BFD383F-033B-4FB7-B7E9-8466FCFE2233}" destId="{FEC6B084-7BD3-49EA-B1C1-46E8F8A7CB2D}" srcOrd="1" destOrd="0" presId="urn:microsoft.com/office/officeart/2005/8/layout/vList2"/>
    <dgm:cxn modelId="{CD08976B-8FF5-4CB7-BA43-F891DEB43ECE}" type="presParOf" srcId="{0BFD383F-033B-4FB7-B7E9-8466FCFE2233}" destId="{1E98E328-EF59-4311-84B3-C9F968D52A29}" srcOrd="2" destOrd="0" presId="urn:microsoft.com/office/officeart/2005/8/layout/vList2"/>
    <dgm:cxn modelId="{7E9D7F81-DC47-4EED-9DFD-97342555A876}" type="presParOf" srcId="{0BFD383F-033B-4FB7-B7E9-8466FCFE2233}" destId="{ACC65BFD-F5FD-49F0-B598-F953C6CB607B}" srcOrd="3" destOrd="0" presId="urn:microsoft.com/office/officeart/2005/8/layout/vList2"/>
    <dgm:cxn modelId="{1B9D655E-67C0-4484-BA2F-CDBA176C4FC1}" type="presParOf" srcId="{0BFD383F-033B-4FB7-B7E9-8466FCFE2233}" destId="{77B8D2AD-D4F6-4EF9-B990-8A2A8896726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0124D77-A352-4628-BC42-9290BBDE822D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496AD9F-2781-452C-89CB-3F81B7B7EB32}">
      <dgm:prSet/>
      <dgm:spPr>
        <a:solidFill>
          <a:schemeClr val="accent1"/>
        </a:solidFill>
      </dgm:spPr>
      <dgm:t>
        <a:bodyPr/>
        <a:lstStyle/>
        <a:p>
          <a:r>
            <a:rPr lang="pl-PL" b="0" i="0" baseline="0" dirty="0"/>
            <a:t>Możesz zaakceptować emocje dziecka, ale warto jednocześnie jasno stawiać granice odnośnie do zachowania. Emocje są w porządku, ale bicie lub niszczenie przedmiotów nie.</a:t>
          </a:r>
          <a:endParaRPr lang="en-US" dirty="0"/>
        </a:p>
      </dgm:t>
    </dgm:pt>
    <dgm:pt modelId="{286EF286-6236-4698-8B38-FF4E6A749725}" type="parTrans" cxnId="{91EEC223-64B5-4E82-92B7-0AA7FB29A3A0}">
      <dgm:prSet/>
      <dgm:spPr/>
      <dgm:t>
        <a:bodyPr/>
        <a:lstStyle/>
        <a:p>
          <a:endParaRPr lang="en-US"/>
        </a:p>
      </dgm:t>
    </dgm:pt>
    <dgm:pt modelId="{E35E07F4-38A8-4F05-ACB6-0FA9418C6021}" type="sibTrans" cxnId="{91EEC223-64B5-4E82-92B7-0AA7FB29A3A0}">
      <dgm:prSet/>
      <dgm:spPr/>
      <dgm:t>
        <a:bodyPr/>
        <a:lstStyle/>
        <a:p>
          <a:endParaRPr lang="en-US"/>
        </a:p>
      </dgm:t>
    </dgm:pt>
    <dgm:pt modelId="{B6CCA24A-0728-47F9-A384-673497327B49}">
      <dgm:prSet/>
      <dgm:spPr>
        <a:solidFill>
          <a:schemeClr val="accent1"/>
        </a:solidFill>
      </dgm:spPr>
      <dgm:t>
        <a:bodyPr/>
        <a:lstStyle/>
        <a:p>
          <a:r>
            <a:rPr lang="pl-PL" b="1" i="0" baseline="0" dirty="0"/>
            <a:t>Co powiedzieć</a:t>
          </a:r>
          <a:r>
            <a:rPr lang="pl-PL" b="0" i="0" baseline="0" dirty="0"/>
            <a:t>: „Widzę, że jesteś bardzo zły, ale nie mogę pozwolić, żebyś bił innych”, „Jest OK, że jesteś zdenerwowany, ale musimy znaleźć sposób, żebyś nie rzucał zabawkami”.</a:t>
          </a:r>
          <a:endParaRPr lang="en-US" dirty="0"/>
        </a:p>
      </dgm:t>
    </dgm:pt>
    <dgm:pt modelId="{8827D1A0-EA1D-4B24-A2D6-D6E7A34A9CFB}" type="parTrans" cxnId="{75B54A48-A2CA-433F-8D99-FB0769AB44DC}">
      <dgm:prSet/>
      <dgm:spPr/>
      <dgm:t>
        <a:bodyPr/>
        <a:lstStyle/>
        <a:p>
          <a:endParaRPr lang="en-US"/>
        </a:p>
      </dgm:t>
    </dgm:pt>
    <dgm:pt modelId="{214DB829-D9EA-4F36-B87A-74B755C158E0}" type="sibTrans" cxnId="{75B54A48-A2CA-433F-8D99-FB0769AB44DC}">
      <dgm:prSet/>
      <dgm:spPr/>
      <dgm:t>
        <a:bodyPr/>
        <a:lstStyle/>
        <a:p>
          <a:endParaRPr lang="en-US"/>
        </a:p>
      </dgm:t>
    </dgm:pt>
    <dgm:pt modelId="{9D5992D7-D6AC-4BAB-9881-2B72DAB8AFAC}">
      <dgm:prSet/>
      <dgm:spPr>
        <a:solidFill>
          <a:schemeClr val="accent1"/>
        </a:solidFill>
      </dgm:spPr>
      <dgm:t>
        <a:bodyPr/>
        <a:lstStyle/>
        <a:p>
          <a:r>
            <a:rPr lang="pl-PL" b="1" i="0" baseline="0" dirty="0"/>
            <a:t>Dlaczego to działa</a:t>
          </a:r>
          <a:r>
            <a:rPr lang="pl-PL" b="0" i="0" baseline="0" dirty="0"/>
            <a:t>: Dziecko dowiaduje się, że może czuć to, co czuje, ale musi znaleźć sposób na wyrażenie tego w sposób bezpieczny. Granice pomagają mu rozwijać umiejętność regulacji </a:t>
          </a:r>
          <a:r>
            <a:rPr lang="pl-PL" b="0" i="0" baseline="0" dirty="0" err="1"/>
            <a:t>zachowań</a:t>
          </a:r>
          <a:r>
            <a:rPr lang="pl-PL" b="0" i="0" baseline="0" dirty="0"/>
            <a:t>. </a:t>
          </a:r>
          <a:endParaRPr lang="en-US" dirty="0"/>
        </a:p>
      </dgm:t>
    </dgm:pt>
    <dgm:pt modelId="{E24E20A9-8E81-4489-8F1C-465F6880BFAA}" type="parTrans" cxnId="{6FE4B5F3-5FF3-454A-A7AB-D5E90A273E78}">
      <dgm:prSet/>
      <dgm:spPr/>
      <dgm:t>
        <a:bodyPr/>
        <a:lstStyle/>
        <a:p>
          <a:endParaRPr lang="en-US"/>
        </a:p>
      </dgm:t>
    </dgm:pt>
    <dgm:pt modelId="{356C6073-D3C7-4385-8F80-15B1471D36EE}" type="sibTrans" cxnId="{6FE4B5F3-5FF3-454A-A7AB-D5E90A273E78}">
      <dgm:prSet/>
      <dgm:spPr/>
      <dgm:t>
        <a:bodyPr/>
        <a:lstStyle/>
        <a:p>
          <a:endParaRPr lang="en-US"/>
        </a:p>
      </dgm:t>
    </dgm:pt>
    <dgm:pt modelId="{51C8DE36-A05F-4F15-A2DE-0BEBB009B03D}" type="pres">
      <dgm:prSet presAssocID="{C0124D77-A352-4628-BC42-9290BBDE822D}" presName="Name0" presStyleCnt="0">
        <dgm:presLayoutVars>
          <dgm:dir/>
          <dgm:resizeHandles val="exact"/>
        </dgm:presLayoutVars>
      </dgm:prSet>
      <dgm:spPr/>
    </dgm:pt>
    <dgm:pt modelId="{C240067B-0433-49F3-934B-17368CE26D53}" type="pres">
      <dgm:prSet presAssocID="{4496AD9F-2781-452C-89CB-3F81B7B7EB32}" presName="node" presStyleLbl="node1" presStyleIdx="0" presStyleCnt="3">
        <dgm:presLayoutVars>
          <dgm:bulletEnabled val="1"/>
        </dgm:presLayoutVars>
      </dgm:prSet>
      <dgm:spPr/>
    </dgm:pt>
    <dgm:pt modelId="{9A0CE3B1-4E48-4094-B233-40DAD8CD47D2}" type="pres">
      <dgm:prSet presAssocID="{E35E07F4-38A8-4F05-ACB6-0FA9418C6021}" presName="sibTrans" presStyleLbl="sibTrans2D1" presStyleIdx="0" presStyleCnt="2"/>
      <dgm:spPr/>
    </dgm:pt>
    <dgm:pt modelId="{CDC8B7C3-2AD1-4B96-9879-71031EA38C4D}" type="pres">
      <dgm:prSet presAssocID="{E35E07F4-38A8-4F05-ACB6-0FA9418C6021}" presName="connectorText" presStyleLbl="sibTrans2D1" presStyleIdx="0" presStyleCnt="2"/>
      <dgm:spPr/>
    </dgm:pt>
    <dgm:pt modelId="{602F4DF6-E5F3-4D78-AE17-94FF379C6155}" type="pres">
      <dgm:prSet presAssocID="{B6CCA24A-0728-47F9-A384-673497327B49}" presName="node" presStyleLbl="node1" presStyleIdx="1" presStyleCnt="3">
        <dgm:presLayoutVars>
          <dgm:bulletEnabled val="1"/>
        </dgm:presLayoutVars>
      </dgm:prSet>
      <dgm:spPr/>
    </dgm:pt>
    <dgm:pt modelId="{DC7EC689-987C-4172-A545-A5F1C6A417C3}" type="pres">
      <dgm:prSet presAssocID="{214DB829-D9EA-4F36-B87A-74B755C158E0}" presName="sibTrans" presStyleLbl="sibTrans2D1" presStyleIdx="1" presStyleCnt="2"/>
      <dgm:spPr/>
    </dgm:pt>
    <dgm:pt modelId="{88A5EA0F-65BF-4212-B3C9-8C377C3F3846}" type="pres">
      <dgm:prSet presAssocID="{214DB829-D9EA-4F36-B87A-74B755C158E0}" presName="connectorText" presStyleLbl="sibTrans2D1" presStyleIdx="1" presStyleCnt="2"/>
      <dgm:spPr/>
    </dgm:pt>
    <dgm:pt modelId="{1CA7CA9D-8357-4131-88AD-40EA6E1CF2F2}" type="pres">
      <dgm:prSet presAssocID="{9D5992D7-D6AC-4BAB-9881-2B72DAB8AFAC}" presName="node" presStyleLbl="node1" presStyleIdx="2" presStyleCnt="3">
        <dgm:presLayoutVars>
          <dgm:bulletEnabled val="1"/>
        </dgm:presLayoutVars>
      </dgm:prSet>
      <dgm:spPr/>
    </dgm:pt>
  </dgm:ptLst>
  <dgm:cxnLst>
    <dgm:cxn modelId="{01495E18-0DCC-4C14-BCEE-BA36C6EBE2AB}" type="presOf" srcId="{B6CCA24A-0728-47F9-A384-673497327B49}" destId="{602F4DF6-E5F3-4D78-AE17-94FF379C6155}" srcOrd="0" destOrd="0" presId="urn:microsoft.com/office/officeart/2005/8/layout/process1"/>
    <dgm:cxn modelId="{91EEC223-64B5-4E82-92B7-0AA7FB29A3A0}" srcId="{C0124D77-A352-4628-BC42-9290BBDE822D}" destId="{4496AD9F-2781-452C-89CB-3F81B7B7EB32}" srcOrd="0" destOrd="0" parTransId="{286EF286-6236-4698-8B38-FF4E6A749725}" sibTransId="{E35E07F4-38A8-4F05-ACB6-0FA9418C6021}"/>
    <dgm:cxn modelId="{EAF0582C-DB40-4AB6-88F5-5810354E2893}" type="presOf" srcId="{214DB829-D9EA-4F36-B87A-74B755C158E0}" destId="{88A5EA0F-65BF-4212-B3C9-8C377C3F3846}" srcOrd="1" destOrd="0" presId="urn:microsoft.com/office/officeart/2005/8/layout/process1"/>
    <dgm:cxn modelId="{FABBF430-13ED-4920-A861-AC86254A5477}" type="presOf" srcId="{C0124D77-A352-4628-BC42-9290BBDE822D}" destId="{51C8DE36-A05F-4F15-A2DE-0BEBB009B03D}" srcOrd="0" destOrd="0" presId="urn:microsoft.com/office/officeart/2005/8/layout/process1"/>
    <dgm:cxn modelId="{75B54A48-A2CA-433F-8D99-FB0769AB44DC}" srcId="{C0124D77-A352-4628-BC42-9290BBDE822D}" destId="{B6CCA24A-0728-47F9-A384-673497327B49}" srcOrd="1" destOrd="0" parTransId="{8827D1A0-EA1D-4B24-A2D6-D6E7A34A9CFB}" sibTransId="{214DB829-D9EA-4F36-B87A-74B755C158E0}"/>
    <dgm:cxn modelId="{A5C02C9A-DD5F-4CA8-9B42-769A598D76EA}" type="presOf" srcId="{E35E07F4-38A8-4F05-ACB6-0FA9418C6021}" destId="{CDC8B7C3-2AD1-4B96-9879-71031EA38C4D}" srcOrd="1" destOrd="0" presId="urn:microsoft.com/office/officeart/2005/8/layout/process1"/>
    <dgm:cxn modelId="{E2498DE2-D87E-4EA5-B408-389400F42A98}" type="presOf" srcId="{E35E07F4-38A8-4F05-ACB6-0FA9418C6021}" destId="{9A0CE3B1-4E48-4094-B233-40DAD8CD47D2}" srcOrd="0" destOrd="0" presId="urn:microsoft.com/office/officeart/2005/8/layout/process1"/>
    <dgm:cxn modelId="{50462DF0-31D2-41EE-832C-8D803D00FD3E}" type="presOf" srcId="{9D5992D7-D6AC-4BAB-9881-2B72DAB8AFAC}" destId="{1CA7CA9D-8357-4131-88AD-40EA6E1CF2F2}" srcOrd="0" destOrd="0" presId="urn:microsoft.com/office/officeart/2005/8/layout/process1"/>
    <dgm:cxn modelId="{6FE4B5F3-5FF3-454A-A7AB-D5E90A273E78}" srcId="{C0124D77-A352-4628-BC42-9290BBDE822D}" destId="{9D5992D7-D6AC-4BAB-9881-2B72DAB8AFAC}" srcOrd="2" destOrd="0" parTransId="{E24E20A9-8E81-4489-8F1C-465F6880BFAA}" sibTransId="{356C6073-D3C7-4385-8F80-15B1471D36EE}"/>
    <dgm:cxn modelId="{3DFF0CF4-C2D2-42AE-B1E3-F7FD919C148B}" type="presOf" srcId="{214DB829-D9EA-4F36-B87A-74B755C158E0}" destId="{DC7EC689-987C-4172-A545-A5F1C6A417C3}" srcOrd="0" destOrd="0" presId="urn:microsoft.com/office/officeart/2005/8/layout/process1"/>
    <dgm:cxn modelId="{FAA1FAF4-0B67-4917-BE07-AE5BF4D3BEC3}" type="presOf" srcId="{4496AD9F-2781-452C-89CB-3F81B7B7EB32}" destId="{C240067B-0433-49F3-934B-17368CE26D53}" srcOrd="0" destOrd="0" presId="urn:microsoft.com/office/officeart/2005/8/layout/process1"/>
    <dgm:cxn modelId="{094C0675-75E3-441F-9FED-6D50BF2EC3D9}" type="presParOf" srcId="{51C8DE36-A05F-4F15-A2DE-0BEBB009B03D}" destId="{C240067B-0433-49F3-934B-17368CE26D53}" srcOrd="0" destOrd="0" presId="urn:microsoft.com/office/officeart/2005/8/layout/process1"/>
    <dgm:cxn modelId="{F07B6D5F-036E-4F86-8F34-E3391E2C1595}" type="presParOf" srcId="{51C8DE36-A05F-4F15-A2DE-0BEBB009B03D}" destId="{9A0CE3B1-4E48-4094-B233-40DAD8CD47D2}" srcOrd="1" destOrd="0" presId="urn:microsoft.com/office/officeart/2005/8/layout/process1"/>
    <dgm:cxn modelId="{1C0187B1-FB60-4FCC-AB33-819E2D7AA27A}" type="presParOf" srcId="{9A0CE3B1-4E48-4094-B233-40DAD8CD47D2}" destId="{CDC8B7C3-2AD1-4B96-9879-71031EA38C4D}" srcOrd="0" destOrd="0" presId="urn:microsoft.com/office/officeart/2005/8/layout/process1"/>
    <dgm:cxn modelId="{80F3EC1D-5340-423D-BFD9-D8A92957522F}" type="presParOf" srcId="{51C8DE36-A05F-4F15-A2DE-0BEBB009B03D}" destId="{602F4DF6-E5F3-4D78-AE17-94FF379C6155}" srcOrd="2" destOrd="0" presId="urn:microsoft.com/office/officeart/2005/8/layout/process1"/>
    <dgm:cxn modelId="{0C93C0C0-6335-4543-83E4-E75633F5BE7C}" type="presParOf" srcId="{51C8DE36-A05F-4F15-A2DE-0BEBB009B03D}" destId="{DC7EC689-987C-4172-A545-A5F1C6A417C3}" srcOrd="3" destOrd="0" presId="urn:microsoft.com/office/officeart/2005/8/layout/process1"/>
    <dgm:cxn modelId="{7A7A2B2B-74C8-4BE8-995C-860284BAACD4}" type="presParOf" srcId="{DC7EC689-987C-4172-A545-A5F1C6A417C3}" destId="{88A5EA0F-65BF-4212-B3C9-8C377C3F3846}" srcOrd="0" destOrd="0" presId="urn:microsoft.com/office/officeart/2005/8/layout/process1"/>
    <dgm:cxn modelId="{ECA99FB6-963B-44BE-82A7-9AB8DDA74CE6}" type="presParOf" srcId="{51C8DE36-A05F-4F15-A2DE-0BEBB009B03D}" destId="{1CA7CA9D-8357-4131-88AD-40EA6E1CF2F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7F589E0-D218-4266-988E-40345F169EF7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C20FE6-7AFF-41AD-A2E9-4E5F3FD7029F}">
      <dgm:prSet/>
      <dgm:spPr>
        <a:solidFill>
          <a:schemeClr val="accent1"/>
        </a:solidFill>
      </dgm:spPr>
      <dgm:t>
        <a:bodyPr/>
        <a:lstStyle/>
        <a:p>
          <a:r>
            <a:rPr lang="pl-PL" b="0" i="0" baseline="0" dirty="0"/>
            <a:t>Gdy dziecko wyraża złość, cierpliwość i spokojne wsparcie z twojej strony są kluczowe. Staraj się nie podnosić głosu i nie złościć się w odpowiedzi, gdyż to tylko zaostrzy sytuację.</a:t>
          </a:r>
          <a:endParaRPr lang="en-US" dirty="0"/>
        </a:p>
      </dgm:t>
    </dgm:pt>
    <dgm:pt modelId="{5AE109C1-2995-4C5B-AFBE-B1CDBD1BCE68}" type="parTrans" cxnId="{AB52706A-C2F4-464E-B3E5-F75A21E7F28E}">
      <dgm:prSet/>
      <dgm:spPr/>
      <dgm:t>
        <a:bodyPr/>
        <a:lstStyle/>
        <a:p>
          <a:endParaRPr lang="en-US"/>
        </a:p>
      </dgm:t>
    </dgm:pt>
    <dgm:pt modelId="{83A285F2-9B29-4984-8C9D-5EE7FBDB1EC9}" type="sibTrans" cxnId="{AB52706A-C2F4-464E-B3E5-F75A21E7F28E}">
      <dgm:prSet/>
      <dgm:spPr/>
      <dgm:t>
        <a:bodyPr/>
        <a:lstStyle/>
        <a:p>
          <a:endParaRPr lang="en-US"/>
        </a:p>
      </dgm:t>
    </dgm:pt>
    <dgm:pt modelId="{1351B01F-1F5D-400E-9451-B1B037E42D2A}">
      <dgm:prSet/>
      <dgm:spPr>
        <a:solidFill>
          <a:schemeClr val="accent1"/>
        </a:solidFill>
      </dgm:spPr>
      <dgm:t>
        <a:bodyPr/>
        <a:lstStyle/>
        <a:p>
          <a:r>
            <a:rPr lang="pl-PL" b="1" i="0" baseline="0"/>
            <a:t>Co powiedzieć</a:t>
          </a:r>
          <a:r>
            <a:rPr lang="pl-PL" b="0" i="0" baseline="0"/>
            <a:t>: „Jestem tutaj, żeby ci pomóc, kiedy będziesz gotowy”, „Poczekam, aż poczujesz się lepiej”.</a:t>
          </a:r>
          <a:endParaRPr lang="en-US"/>
        </a:p>
      </dgm:t>
    </dgm:pt>
    <dgm:pt modelId="{C7734D38-3B36-4F0E-80E1-BC9152704D3E}" type="parTrans" cxnId="{C941BBA8-E2D9-44AD-8486-A868D7EA5B73}">
      <dgm:prSet/>
      <dgm:spPr/>
      <dgm:t>
        <a:bodyPr/>
        <a:lstStyle/>
        <a:p>
          <a:endParaRPr lang="en-US"/>
        </a:p>
      </dgm:t>
    </dgm:pt>
    <dgm:pt modelId="{4808BE58-4E40-4769-8B87-517DAD30D9A7}" type="sibTrans" cxnId="{C941BBA8-E2D9-44AD-8486-A868D7EA5B73}">
      <dgm:prSet/>
      <dgm:spPr/>
      <dgm:t>
        <a:bodyPr/>
        <a:lstStyle/>
        <a:p>
          <a:endParaRPr lang="en-US"/>
        </a:p>
      </dgm:t>
    </dgm:pt>
    <dgm:pt modelId="{BAE61748-9932-41AA-A5DF-42780536DB49}">
      <dgm:prSet/>
      <dgm:spPr>
        <a:solidFill>
          <a:schemeClr val="accent1"/>
        </a:solidFill>
      </dgm:spPr>
      <dgm:t>
        <a:bodyPr/>
        <a:lstStyle/>
        <a:p>
          <a:r>
            <a:rPr lang="pl-PL" b="1" i="0" baseline="0" dirty="0"/>
            <a:t>Dlaczego to działa</a:t>
          </a:r>
          <a:r>
            <a:rPr lang="pl-PL" b="0" i="0" baseline="0" dirty="0"/>
            <a:t>: Dziecko widzi, że może liczyć na twoje wsparcie, co pomaga mu w końcu się wyciszyć. Uczy się też, że nie musi tłumić emocji, ale że może z nich wychodzić w atmosferze akceptacji i spokoju.</a:t>
          </a:r>
          <a:endParaRPr lang="en-US" dirty="0"/>
        </a:p>
      </dgm:t>
    </dgm:pt>
    <dgm:pt modelId="{E39AA144-CBA6-49F7-9B7F-D20FE949F24B}" type="parTrans" cxnId="{CBD4F5DD-8219-4923-843D-482F2DC8E99D}">
      <dgm:prSet/>
      <dgm:spPr/>
      <dgm:t>
        <a:bodyPr/>
        <a:lstStyle/>
        <a:p>
          <a:endParaRPr lang="en-US"/>
        </a:p>
      </dgm:t>
    </dgm:pt>
    <dgm:pt modelId="{48491D63-AB9F-4271-9277-AC951A9CAD0C}" type="sibTrans" cxnId="{CBD4F5DD-8219-4923-843D-482F2DC8E99D}">
      <dgm:prSet/>
      <dgm:spPr/>
      <dgm:t>
        <a:bodyPr/>
        <a:lstStyle/>
        <a:p>
          <a:endParaRPr lang="en-US"/>
        </a:p>
      </dgm:t>
    </dgm:pt>
    <dgm:pt modelId="{F2D3CBE9-65A4-4984-B337-283668465786}" type="pres">
      <dgm:prSet presAssocID="{E7F589E0-D218-4266-988E-40345F169EF7}" presName="Name0" presStyleCnt="0">
        <dgm:presLayoutVars>
          <dgm:dir/>
          <dgm:resizeHandles val="exact"/>
        </dgm:presLayoutVars>
      </dgm:prSet>
      <dgm:spPr/>
    </dgm:pt>
    <dgm:pt modelId="{24970A52-DD6D-45A6-A3CA-E3AEB43CD5DD}" type="pres">
      <dgm:prSet presAssocID="{A9C20FE6-7AFF-41AD-A2E9-4E5F3FD7029F}" presName="node" presStyleLbl="node1" presStyleIdx="0" presStyleCnt="3">
        <dgm:presLayoutVars>
          <dgm:bulletEnabled val="1"/>
        </dgm:presLayoutVars>
      </dgm:prSet>
      <dgm:spPr/>
    </dgm:pt>
    <dgm:pt modelId="{BFEE142F-7250-4847-9C67-F60C083A7F0C}" type="pres">
      <dgm:prSet presAssocID="{83A285F2-9B29-4984-8C9D-5EE7FBDB1EC9}" presName="sibTrans" presStyleLbl="sibTrans2D1" presStyleIdx="0" presStyleCnt="2"/>
      <dgm:spPr/>
    </dgm:pt>
    <dgm:pt modelId="{466D6D6F-4DF5-47B2-A15B-66A6DEE9724B}" type="pres">
      <dgm:prSet presAssocID="{83A285F2-9B29-4984-8C9D-5EE7FBDB1EC9}" presName="connectorText" presStyleLbl="sibTrans2D1" presStyleIdx="0" presStyleCnt="2"/>
      <dgm:spPr/>
    </dgm:pt>
    <dgm:pt modelId="{03E1BE56-896C-4FBD-8B4D-11E43A50C06E}" type="pres">
      <dgm:prSet presAssocID="{1351B01F-1F5D-400E-9451-B1B037E42D2A}" presName="node" presStyleLbl="node1" presStyleIdx="1" presStyleCnt="3">
        <dgm:presLayoutVars>
          <dgm:bulletEnabled val="1"/>
        </dgm:presLayoutVars>
      </dgm:prSet>
      <dgm:spPr/>
    </dgm:pt>
    <dgm:pt modelId="{FD1EF6C1-6A8E-4F59-83A7-BB83B76E4B41}" type="pres">
      <dgm:prSet presAssocID="{4808BE58-4E40-4769-8B87-517DAD30D9A7}" presName="sibTrans" presStyleLbl="sibTrans2D1" presStyleIdx="1" presStyleCnt="2"/>
      <dgm:spPr/>
    </dgm:pt>
    <dgm:pt modelId="{6A7B6449-F4BC-4A78-968C-C2689B30D215}" type="pres">
      <dgm:prSet presAssocID="{4808BE58-4E40-4769-8B87-517DAD30D9A7}" presName="connectorText" presStyleLbl="sibTrans2D1" presStyleIdx="1" presStyleCnt="2"/>
      <dgm:spPr/>
    </dgm:pt>
    <dgm:pt modelId="{AEF9CC85-647C-45D9-95F5-4FCC3645D470}" type="pres">
      <dgm:prSet presAssocID="{BAE61748-9932-41AA-A5DF-42780536DB49}" presName="node" presStyleLbl="node1" presStyleIdx="2" presStyleCnt="3">
        <dgm:presLayoutVars>
          <dgm:bulletEnabled val="1"/>
        </dgm:presLayoutVars>
      </dgm:prSet>
      <dgm:spPr/>
    </dgm:pt>
  </dgm:ptLst>
  <dgm:cxnLst>
    <dgm:cxn modelId="{3DA0290B-C42B-4548-BBB8-062BE02C53AD}" type="presOf" srcId="{A9C20FE6-7AFF-41AD-A2E9-4E5F3FD7029F}" destId="{24970A52-DD6D-45A6-A3CA-E3AEB43CD5DD}" srcOrd="0" destOrd="0" presId="urn:microsoft.com/office/officeart/2005/8/layout/process1"/>
    <dgm:cxn modelId="{35472E32-8BA2-4CAE-B413-7489AC847CFD}" type="presOf" srcId="{83A285F2-9B29-4984-8C9D-5EE7FBDB1EC9}" destId="{466D6D6F-4DF5-47B2-A15B-66A6DEE9724B}" srcOrd="1" destOrd="0" presId="urn:microsoft.com/office/officeart/2005/8/layout/process1"/>
    <dgm:cxn modelId="{681D8D66-E950-4558-97E3-E7AAC5A11B2D}" type="presOf" srcId="{E7F589E0-D218-4266-988E-40345F169EF7}" destId="{F2D3CBE9-65A4-4984-B337-283668465786}" srcOrd="0" destOrd="0" presId="urn:microsoft.com/office/officeart/2005/8/layout/process1"/>
    <dgm:cxn modelId="{DC4B0448-5B6A-4DA7-A246-E3DAE3257231}" type="presOf" srcId="{4808BE58-4E40-4769-8B87-517DAD30D9A7}" destId="{FD1EF6C1-6A8E-4F59-83A7-BB83B76E4B41}" srcOrd="0" destOrd="0" presId="urn:microsoft.com/office/officeart/2005/8/layout/process1"/>
    <dgm:cxn modelId="{AB52706A-C2F4-464E-B3E5-F75A21E7F28E}" srcId="{E7F589E0-D218-4266-988E-40345F169EF7}" destId="{A9C20FE6-7AFF-41AD-A2E9-4E5F3FD7029F}" srcOrd="0" destOrd="0" parTransId="{5AE109C1-2995-4C5B-AFBE-B1CDBD1BCE68}" sibTransId="{83A285F2-9B29-4984-8C9D-5EE7FBDB1EC9}"/>
    <dgm:cxn modelId="{3CCE9C6C-2A0A-4736-9B8B-967A8E4668EB}" type="presOf" srcId="{1351B01F-1F5D-400E-9451-B1B037E42D2A}" destId="{03E1BE56-896C-4FBD-8B4D-11E43A50C06E}" srcOrd="0" destOrd="0" presId="urn:microsoft.com/office/officeart/2005/8/layout/process1"/>
    <dgm:cxn modelId="{F6CA508E-4E27-41AA-849C-0374A00A0EB9}" type="presOf" srcId="{BAE61748-9932-41AA-A5DF-42780536DB49}" destId="{AEF9CC85-647C-45D9-95F5-4FCC3645D470}" srcOrd="0" destOrd="0" presId="urn:microsoft.com/office/officeart/2005/8/layout/process1"/>
    <dgm:cxn modelId="{E2CFF390-7318-46BD-92DE-554E5AE4B839}" type="presOf" srcId="{83A285F2-9B29-4984-8C9D-5EE7FBDB1EC9}" destId="{BFEE142F-7250-4847-9C67-F60C083A7F0C}" srcOrd="0" destOrd="0" presId="urn:microsoft.com/office/officeart/2005/8/layout/process1"/>
    <dgm:cxn modelId="{31DEA499-774D-4F54-BFC3-D32D73182DD0}" type="presOf" srcId="{4808BE58-4E40-4769-8B87-517DAD30D9A7}" destId="{6A7B6449-F4BC-4A78-968C-C2689B30D215}" srcOrd="1" destOrd="0" presId="urn:microsoft.com/office/officeart/2005/8/layout/process1"/>
    <dgm:cxn modelId="{C941BBA8-E2D9-44AD-8486-A868D7EA5B73}" srcId="{E7F589E0-D218-4266-988E-40345F169EF7}" destId="{1351B01F-1F5D-400E-9451-B1B037E42D2A}" srcOrd="1" destOrd="0" parTransId="{C7734D38-3B36-4F0E-80E1-BC9152704D3E}" sibTransId="{4808BE58-4E40-4769-8B87-517DAD30D9A7}"/>
    <dgm:cxn modelId="{CBD4F5DD-8219-4923-843D-482F2DC8E99D}" srcId="{E7F589E0-D218-4266-988E-40345F169EF7}" destId="{BAE61748-9932-41AA-A5DF-42780536DB49}" srcOrd="2" destOrd="0" parTransId="{E39AA144-CBA6-49F7-9B7F-D20FE949F24B}" sibTransId="{48491D63-AB9F-4271-9277-AC951A9CAD0C}"/>
    <dgm:cxn modelId="{53CDD8AE-2765-4013-B3C6-ED9453481405}" type="presParOf" srcId="{F2D3CBE9-65A4-4984-B337-283668465786}" destId="{24970A52-DD6D-45A6-A3CA-E3AEB43CD5DD}" srcOrd="0" destOrd="0" presId="urn:microsoft.com/office/officeart/2005/8/layout/process1"/>
    <dgm:cxn modelId="{0DDB9061-9231-4482-A9C6-973D73E958A1}" type="presParOf" srcId="{F2D3CBE9-65A4-4984-B337-283668465786}" destId="{BFEE142F-7250-4847-9C67-F60C083A7F0C}" srcOrd="1" destOrd="0" presId="urn:microsoft.com/office/officeart/2005/8/layout/process1"/>
    <dgm:cxn modelId="{49C66E64-1771-4C19-A1FB-7D1B551CF052}" type="presParOf" srcId="{BFEE142F-7250-4847-9C67-F60C083A7F0C}" destId="{466D6D6F-4DF5-47B2-A15B-66A6DEE9724B}" srcOrd="0" destOrd="0" presId="urn:microsoft.com/office/officeart/2005/8/layout/process1"/>
    <dgm:cxn modelId="{D11DC3B8-C1F7-4921-9D73-4E14536B8A27}" type="presParOf" srcId="{F2D3CBE9-65A4-4984-B337-283668465786}" destId="{03E1BE56-896C-4FBD-8B4D-11E43A50C06E}" srcOrd="2" destOrd="0" presId="urn:microsoft.com/office/officeart/2005/8/layout/process1"/>
    <dgm:cxn modelId="{7AC0B629-F5B9-4DA4-964A-3C4CE7B2C015}" type="presParOf" srcId="{F2D3CBE9-65A4-4984-B337-283668465786}" destId="{FD1EF6C1-6A8E-4F59-83A7-BB83B76E4B41}" srcOrd="3" destOrd="0" presId="urn:microsoft.com/office/officeart/2005/8/layout/process1"/>
    <dgm:cxn modelId="{C14085E9-71F1-4909-95BB-B32C05AA426F}" type="presParOf" srcId="{FD1EF6C1-6A8E-4F59-83A7-BB83B76E4B41}" destId="{6A7B6449-F4BC-4A78-968C-C2689B30D215}" srcOrd="0" destOrd="0" presId="urn:microsoft.com/office/officeart/2005/8/layout/process1"/>
    <dgm:cxn modelId="{D84F6974-30C4-4DCF-AC88-E4D04A270BA1}" type="presParOf" srcId="{F2D3CBE9-65A4-4984-B337-283668465786}" destId="{AEF9CC85-647C-45D9-95F5-4FCC3645D47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1C32E0-A5DA-45A6-B8BF-373786195FD0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154A0D5-137E-41C4-B58D-E1303673B96B}">
      <dgm:prSet/>
      <dgm:spPr>
        <a:solidFill>
          <a:schemeClr val="accent1"/>
        </a:solidFill>
      </dgm:spPr>
      <dgm:t>
        <a:bodyPr/>
        <a:lstStyle/>
        <a:p>
          <a:r>
            <a:rPr lang="pl-PL" b="0" i="0" baseline="0" dirty="0"/>
            <a:t>Dzieci często nie potrafią rozpoznać i sygnalizować swoich podstawowych potrzeb fizycznych.</a:t>
          </a:r>
          <a:endParaRPr lang="en-US" dirty="0"/>
        </a:p>
      </dgm:t>
    </dgm:pt>
    <dgm:pt modelId="{05378D8F-2710-4DE6-9ED3-B57079F2BD66}" type="parTrans" cxnId="{D3D11A69-A7FD-46CF-AB80-22BD122A30AC}">
      <dgm:prSet/>
      <dgm:spPr/>
      <dgm:t>
        <a:bodyPr/>
        <a:lstStyle/>
        <a:p>
          <a:endParaRPr lang="en-US"/>
        </a:p>
      </dgm:t>
    </dgm:pt>
    <dgm:pt modelId="{60B163A4-9190-4356-B55E-98A7C62C2296}" type="sibTrans" cxnId="{D3D11A69-A7FD-46CF-AB80-22BD122A30AC}">
      <dgm:prSet/>
      <dgm:spPr/>
      <dgm:t>
        <a:bodyPr/>
        <a:lstStyle/>
        <a:p>
          <a:endParaRPr lang="en-US"/>
        </a:p>
      </dgm:t>
    </dgm:pt>
    <dgm:pt modelId="{3054D94F-3C42-439F-9E8A-89A91B26D813}">
      <dgm:prSet/>
      <dgm:spPr>
        <a:solidFill>
          <a:schemeClr val="accent1"/>
        </a:solidFill>
      </dgm:spPr>
      <dgm:t>
        <a:bodyPr/>
        <a:lstStyle/>
        <a:p>
          <a:r>
            <a:rPr lang="pl-PL" b="0" i="0" baseline="0" dirty="0"/>
            <a:t>Zmęczenie i głód bywają dla nich trudne do zidentyfikowania.</a:t>
          </a:r>
          <a:endParaRPr lang="en-US" dirty="0"/>
        </a:p>
      </dgm:t>
    </dgm:pt>
    <dgm:pt modelId="{BA8DF924-774B-4ACC-AF6E-4EA0E801ED5F}" type="parTrans" cxnId="{C7588CA3-47B6-44BA-9DAB-A9A8EC74657D}">
      <dgm:prSet/>
      <dgm:spPr/>
      <dgm:t>
        <a:bodyPr/>
        <a:lstStyle/>
        <a:p>
          <a:endParaRPr lang="en-US"/>
        </a:p>
      </dgm:t>
    </dgm:pt>
    <dgm:pt modelId="{E2609FD0-89FB-4187-B2C0-152824372131}" type="sibTrans" cxnId="{C7588CA3-47B6-44BA-9DAB-A9A8EC74657D}">
      <dgm:prSet/>
      <dgm:spPr/>
      <dgm:t>
        <a:bodyPr/>
        <a:lstStyle/>
        <a:p>
          <a:endParaRPr lang="en-US"/>
        </a:p>
      </dgm:t>
    </dgm:pt>
    <dgm:pt modelId="{E90638EC-453D-49B1-AB57-F9F8AC39B4E1}">
      <dgm:prSet/>
      <dgm:spPr>
        <a:solidFill>
          <a:schemeClr val="accent1"/>
        </a:solidFill>
      </dgm:spPr>
      <dgm:t>
        <a:bodyPr/>
        <a:lstStyle/>
        <a:p>
          <a:r>
            <a:rPr lang="pl-PL" b="0" i="0" baseline="0" dirty="0"/>
            <a:t>Niewyrażone potrzeby fizyczne mogą nasilać irytację.</a:t>
          </a:r>
          <a:endParaRPr lang="en-US" dirty="0"/>
        </a:p>
      </dgm:t>
    </dgm:pt>
    <dgm:pt modelId="{C2D0B6EB-E8CC-4373-904E-E7295EA53987}" type="parTrans" cxnId="{9AA70E0C-E4C3-41B4-902D-50966713EF0A}">
      <dgm:prSet/>
      <dgm:spPr/>
      <dgm:t>
        <a:bodyPr/>
        <a:lstStyle/>
        <a:p>
          <a:endParaRPr lang="en-US"/>
        </a:p>
      </dgm:t>
    </dgm:pt>
    <dgm:pt modelId="{0D1249D5-3407-4E6A-9599-11EB09382FDF}" type="sibTrans" cxnId="{9AA70E0C-E4C3-41B4-902D-50966713EF0A}">
      <dgm:prSet/>
      <dgm:spPr/>
      <dgm:t>
        <a:bodyPr/>
        <a:lstStyle/>
        <a:p>
          <a:endParaRPr lang="en-US"/>
        </a:p>
      </dgm:t>
    </dgm:pt>
    <dgm:pt modelId="{88CFD5B4-797E-4B11-860F-8AD72F9F4E47}">
      <dgm:prSet/>
      <dgm:spPr>
        <a:solidFill>
          <a:schemeClr val="accent1"/>
        </a:solidFill>
      </dgm:spPr>
      <dgm:t>
        <a:bodyPr/>
        <a:lstStyle/>
        <a:p>
          <a:r>
            <a:rPr lang="pl-PL" b="0" i="0" baseline="0" dirty="0"/>
            <a:t>Brak zaspokojenia tych potrzeb prowadzi do wybuchów złości.</a:t>
          </a:r>
          <a:endParaRPr lang="en-US" dirty="0"/>
        </a:p>
      </dgm:t>
    </dgm:pt>
    <dgm:pt modelId="{3B208077-A965-4707-BFEF-2AE046B2B8E4}" type="parTrans" cxnId="{520066AD-A00C-4CB9-8725-203BFFCE3D87}">
      <dgm:prSet/>
      <dgm:spPr/>
      <dgm:t>
        <a:bodyPr/>
        <a:lstStyle/>
        <a:p>
          <a:endParaRPr lang="en-US"/>
        </a:p>
      </dgm:t>
    </dgm:pt>
    <dgm:pt modelId="{6A94976F-7428-4BFF-A3D4-BC5781B49B43}" type="sibTrans" cxnId="{520066AD-A00C-4CB9-8725-203BFFCE3D87}">
      <dgm:prSet/>
      <dgm:spPr/>
      <dgm:t>
        <a:bodyPr/>
        <a:lstStyle/>
        <a:p>
          <a:endParaRPr lang="en-US"/>
        </a:p>
      </dgm:t>
    </dgm:pt>
    <dgm:pt modelId="{1779C26E-B769-4A2B-913D-65E882B311F4}">
      <dgm:prSet/>
      <dgm:spPr>
        <a:solidFill>
          <a:schemeClr val="accent1"/>
        </a:solidFill>
      </dgm:spPr>
      <dgm:t>
        <a:bodyPr/>
        <a:lstStyle/>
        <a:p>
          <a:r>
            <a:rPr lang="pl-PL" b="0" i="0" baseline="0" dirty="0"/>
            <a:t>Trudności w rozpoznawaniu potrzeb fizycznych wpływają na ich zachowanie emocjonalne. </a:t>
          </a:r>
          <a:endParaRPr lang="en-US" dirty="0"/>
        </a:p>
      </dgm:t>
    </dgm:pt>
    <dgm:pt modelId="{C56CB8AA-6401-4D81-B516-44790093CA82}" type="parTrans" cxnId="{9960157C-54BF-448C-AEC3-09763FD8DE18}">
      <dgm:prSet/>
      <dgm:spPr/>
      <dgm:t>
        <a:bodyPr/>
        <a:lstStyle/>
        <a:p>
          <a:endParaRPr lang="en-US"/>
        </a:p>
      </dgm:t>
    </dgm:pt>
    <dgm:pt modelId="{74F359BC-FC25-48D8-B7B2-88A303BA0F69}" type="sibTrans" cxnId="{9960157C-54BF-448C-AEC3-09763FD8DE18}">
      <dgm:prSet/>
      <dgm:spPr/>
      <dgm:t>
        <a:bodyPr/>
        <a:lstStyle/>
        <a:p>
          <a:endParaRPr lang="en-US"/>
        </a:p>
      </dgm:t>
    </dgm:pt>
    <dgm:pt modelId="{DF9B6DD7-DFF7-4E6C-895F-54B12CA439AA}" type="pres">
      <dgm:prSet presAssocID="{461C32E0-A5DA-45A6-B8BF-373786195FD0}" presName="diagram" presStyleCnt="0">
        <dgm:presLayoutVars>
          <dgm:dir/>
          <dgm:resizeHandles val="exact"/>
        </dgm:presLayoutVars>
      </dgm:prSet>
      <dgm:spPr/>
    </dgm:pt>
    <dgm:pt modelId="{45D532AF-11F4-473C-8F80-735B1234A0E6}" type="pres">
      <dgm:prSet presAssocID="{9154A0D5-137E-41C4-B58D-E1303673B96B}" presName="node" presStyleLbl="node1" presStyleIdx="0" presStyleCnt="5">
        <dgm:presLayoutVars>
          <dgm:bulletEnabled val="1"/>
        </dgm:presLayoutVars>
      </dgm:prSet>
      <dgm:spPr/>
    </dgm:pt>
    <dgm:pt modelId="{1C640014-AC70-431F-8FED-D00ADD7EB3ED}" type="pres">
      <dgm:prSet presAssocID="{60B163A4-9190-4356-B55E-98A7C62C2296}" presName="sibTrans" presStyleCnt="0"/>
      <dgm:spPr/>
    </dgm:pt>
    <dgm:pt modelId="{ECA4337E-D0E8-45EB-9EF3-CDDB578AF0AE}" type="pres">
      <dgm:prSet presAssocID="{3054D94F-3C42-439F-9E8A-89A91B26D813}" presName="node" presStyleLbl="node1" presStyleIdx="1" presStyleCnt="5">
        <dgm:presLayoutVars>
          <dgm:bulletEnabled val="1"/>
        </dgm:presLayoutVars>
      </dgm:prSet>
      <dgm:spPr/>
    </dgm:pt>
    <dgm:pt modelId="{50BB6CED-4F03-4CE8-90F7-F868E58FF0CD}" type="pres">
      <dgm:prSet presAssocID="{E2609FD0-89FB-4187-B2C0-152824372131}" presName="sibTrans" presStyleCnt="0"/>
      <dgm:spPr/>
    </dgm:pt>
    <dgm:pt modelId="{51802D44-6FEA-4DB6-A63D-D317C84849EC}" type="pres">
      <dgm:prSet presAssocID="{E90638EC-453D-49B1-AB57-F9F8AC39B4E1}" presName="node" presStyleLbl="node1" presStyleIdx="2" presStyleCnt="5">
        <dgm:presLayoutVars>
          <dgm:bulletEnabled val="1"/>
        </dgm:presLayoutVars>
      </dgm:prSet>
      <dgm:spPr/>
    </dgm:pt>
    <dgm:pt modelId="{089DDFA1-B523-4384-8449-7F1C858011D3}" type="pres">
      <dgm:prSet presAssocID="{0D1249D5-3407-4E6A-9599-11EB09382FDF}" presName="sibTrans" presStyleCnt="0"/>
      <dgm:spPr/>
    </dgm:pt>
    <dgm:pt modelId="{031F9FDE-E093-477B-9130-E55FEE5EAA9F}" type="pres">
      <dgm:prSet presAssocID="{88CFD5B4-797E-4B11-860F-8AD72F9F4E47}" presName="node" presStyleLbl="node1" presStyleIdx="3" presStyleCnt="5">
        <dgm:presLayoutVars>
          <dgm:bulletEnabled val="1"/>
        </dgm:presLayoutVars>
      </dgm:prSet>
      <dgm:spPr/>
    </dgm:pt>
    <dgm:pt modelId="{CC97862E-7323-4C2A-834A-CFAF024E1099}" type="pres">
      <dgm:prSet presAssocID="{6A94976F-7428-4BFF-A3D4-BC5781B49B43}" presName="sibTrans" presStyleCnt="0"/>
      <dgm:spPr/>
    </dgm:pt>
    <dgm:pt modelId="{A261ADCA-4A51-4292-AB2D-69A27C32207D}" type="pres">
      <dgm:prSet presAssocID="{1779C26E-B769-4A2B-913D-65E882B311F4}" presName="node" presStyleLbl="node1" presStyleIdx="4" presStyleCnt="5">
        <dgm:presLayoutVars>
          <dgm:bulletEnabled val="1"/>
        </dgm:presLayoutVars>
      </dgm:prSet>
      <dgm:spPr/>
    </dgm:pt>
  </dgm:ptLst>
  <dgm:cxnLst>
    <dgm:cxn modelId="{9AA70E0C-E4C3-41B4-902D-50966713EF0A}" srcId="{461C32E0-A5DA-45A6-B8BF-373786195FD0}" destId="{E90638EC-453D-49B1-AB57-F9F8AC39B4E1}" srcOrd="2" destOrd="0" parTransId="{C2D0B6EB-E8CC-4373-904E-E7295EA53987}" sibTransId="{0D1249D5-3407-4E6A-9599-11EB09382FDF}"/>
    <dgm:cxn modelId="{537C5012-2DA5-43AB-886D-1B7B61FC196C}" type="presOf" srcId="{461C32E0-A5DA-45A6-B8BF-373786195FD0}" destId="{DF9B6DD7-DFF7-4E6C-895F-54B12CA439AA}" srcOrd="0" destOrd="0" presId="urn:microsoft.com/office/officeart/2005/8/layout/default"/>
    <dgm:cxn modelId="{2325421D-CCB1-4184-A547-9F1DBA80175D}" type="presOf" srcId="{1779C26E-B769-4A2B-913D-65E882B311F4}" destId="{A261ADCA-4A51-4292-AB2D-69A27C32207D}" srcOrd="0" destOrd="0" presId="urn:microsoft.com/office/officeart/2005/8/layout/default"/>
    <dgm:cxn modelId="{D3D11A69-A7FD-46CF-AB80-22BD122A30AC}" srcId="{461C32E0-A5DA-45A6-B8BF-373786195FD0}" destId="{9154A0D5-137E-41C4-B58D-E1303673B96B}" srcOrd="0" destOrd="0" parTransId="{05378D8F-2710-4DE6-9ED3-B57079F2BD66}" sibTransId="{60B163A4-9190-4356-B55E-98A7C62C2296}"/>
    <dgm:cxn modelId="{F000776C-CCE0-42F3-8CA5-9953DE1D01E9}" type="presOf" srcId="{9154A0D5-137E-41C4-B58D-E1303673B96B}" destId="{45D532AF-11F4-473C-8F80-735B1234A0E6}" srcOrd="0" destOrd="0" presId="urn:microsoft.com/office/officeart/2005/8/layout/default"/>
    <dgm:cxn modelId="{9960157C-54BF-448C-AEC3-09763FD8DE18}" srcId="{461C32E0-A5DA-45A6-B8BF-373786195FD0}" destId="{1779C26E-B769-4A2B-913D-65E882B311F4}" srcOrd="4" destOrd="0" parTransId="{C56CB8AA-6401-4D81-B516-44790093CA82}" sibTransId="{74F359BC-FC25-48D8-B7B2-88A303BA0F69}"/>
    <dgm:cxn modelId="{C7588CA3-47B6-44BA-9DAB-A9A8EC74657D}" srcId="{461C32E0-A5DA-45A6-B8BF-373786195FD0}" destId="{3054D94F-3C42-439F-9E8A-89A91B26D813}" srcOrd="1" destOrd="0" parTransId="{BA8DF924-774B-4ACC-AF6E-4EA0E801ED5F}" sibTransId="{E2609FD0-89FB-4187-B2C0-152824372131}"/>
    <dgm:cxn modelId="{520066AD-A00C-4CB9-8725-203BFFCE3D87}" srcId="{461C32E0-A5DA-45A6-B8BF-373786195FD0}" destId="{88CFD5B4-797E-4B11-860F-8AD72F9F4E47}" srcOrd="3" destOrd="0" parTransId="{3B208077-A965-4707-BFEF-2AE046B2B8E4}" sibTransId="{6A94976F-7428-4BFF-A3D4-BC5781B49B43}"/>
    <dgm:cxn modelId="{D3CB25B4-18A7-4823-A128-86CFFF8FA00A}" type="presOf" srcId="{E90638EC-453D-49B1-AB57-F9F8AC39B4E1}" destId="{51802D44-6FEA-4DB6-A63D-D317C84849EC}" srcOrd="0" destOrd="0" presId="urn:microsoft.com/office/officeart/2005/8/layout/default"/>
    <dgm:cxn modelId="{81BB41EC-DBB0-41BB-AB65-9E016A4793BA}" type="presOf" srcId="{3054D94F-3C42-439F-9E8A-89A91B26D813}" destId="{ECA4337E-D0E8-45EB-9EF3-CDDB578AF0AE}" srcOrd="0" destOrd="0" presId="urn:microsoft.com/office/officeart/2005/8/layout/default"/>
    <dgm:cxn modelId="{0DA1F6F2-24DE-42B5-9648-DB1A4A7622D1}" type="presOf" srcId="{88CFD5B4-797E-4B11-860F-8AD72F9F4E47}" destId="{031F9FDE-E093-477B-9130-E55FEE5EAA9F}" srcOrd="0" destOrd="0" presId="urn:microsoft.com/office/officeart/2005/8/layout/default"/>
    <dgm:cxn modelId="{ADB1DFE7-272D-4C92-9AEF-5F95C267F0B5}" type="presParOf" srcId="{DF9B6DD7-DFF7-4E6C-895F-54B12CA439AA}" destId="{45D532AF-11F4-473C-8F80-735B1234A0E6}" srcOrd="0" destOrd="0" presId="urn:microsoft.com/office/officeart/2005/8/layout/default"/>
    <dgm:cxn modelId="{C3FD89C8-E21D-41CC-940C-34EA591611F8}" type="presParOf" srcId="{DF9B6DD7-DFF7-4E6C-895F-54B12CA439AA}" destId="{1C640014-AC70-431F-8FED-D00ADD7EB3ED}" srcOrd="1" destOrd="0" presId="urn:microsoft.com/office/officeart/2005/8/layout/default"/>
    <dgm:cxn modelId="{B2E59378-F105-4762-8B6E-98DEAF427157}" type="presParOf" srcId="{DF9B6DD7-DFF7-4E6C-895F-54B12CA439AA}" destId="{ECA4337E-D0E8-45EB-9EF3-CDDB578AF0AE}" srcOrd="2" destOrd="0" presId="urn:microsoft.com/office/officeart/2005/8/layout/default"/>
    <dgm:cxn modelId="{B0A86F6A-D69B-4949-A471-DD047C917BD3}" type="presParOf" srcId="{DF9B6DD7-DFF7-4E6C-895F-54B12CA439AA}" destId="{50BB6CED-4F03-4CE8-90F7-F868E58FF0CD}" srcOrd="3" destOrd="0" presId="urn:microsoft.com/office/officeart/2005/8/layout/default"/>
    <dgm:cxn modelId="{B2143D7E-D5E8-4D8C-8B45-FD1F13DFE7F3}" type="presParOf" srcId="{DF9B6DD7-DFF7-4E6C-895F-54B12CA439AA}" destId="{51802D44-6FEA-4DB6-A63D-D317C84849EC}" srcOrd="4" destOrd="0" presId="urn:microsoft.com/office/officeart/2005/8/layout/default"/>
    <dgm:cxn modelId="{1D38E8FB-2524-44A0-BCC3-95E1E02D7A04}" type="presParOf" srcId="{DF9B6DD7-DFF7-4E6C-895F-54B12CA439AA}" destId="{089DDFA1-B523-4384-8449-7F1C858011D3}" srcOrd="5" destOrd="0" presId="urn:microsoft.com/office/officeart/2005/8/layout/default"/>
    <dgm:cxn modelId="{5523FAF3-83E8-486B-B372-42641AFD2EA6}" type="presParOf" srcId="{DF9B6DD7-DFF7-4E6C-895F-54B12CA439AA}" destId="{031F9FDE-E093-477B-9130-E55FEE5EAA9F}" srcOrd="6" destOrd="0" presId="urn:microsoft.com/office/officeart/2005/8/layout/default"/>
    <dgm:cxn modelId="{D1B446FB-E84B-4009-A83A-A6888290D3C8}" type="presParOf" srcId="{DF9B6DD7-DFF7-4E6C-895F-54B12CA439AA}" destId="{CC97862E-7323-4C2A-834A-CFAF024E1099}" srcOrd="7" destOrd="0" presId="urn:microsoft.com/office/officeart/2005/8/layout/default"/>
    <dgm:cxn modelId="{C7ED04DE-1C20-4C3C-A8F0-7712E0EFFDEC}" type="presParOf" srcId="{DF9B6DD7-DFF7-4E6C-895F-54B12CA439AA}" destId="{A261ADCA-4A51-4292-AB2D-69A27C32207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B74B6AB-4B1E-4800-844E-3E0BC47C9B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D8DCA5F-CE21-49FE-8DA8-9A5595C890F7}">
      <dgm:prSet/>
      <dgm:spPr/>
      <dgm:t>
        <a:bodyPr/>
        <a:lstStyle/>
        <a:p>
          <a:r>
            <a:rPr lang="pl-PL" b="1" i="0" baseline="0"/>
            <a:t>Trudność w podejściu do dziecka</a:t>
          </a:r>
          <a:r>
            <a:rPr lang="pl-PL" b="0" i="0" baseline="0"/>
            <a:t> – Reakcja na silne emocje dziecka może być trudna i czasem przynosi odwrotny efekt.</a:t>
          </a:r>
          <a:endParaRPr lang="en-US"/>
        </a:p>
      </dgm:t>
    </dgm:pt>
    <dgm:pt modelId="{C51F1B09-EFAC-4D93-9C58-0BB13649487F}" type="parTrans" cxnId="{EEDB53FB-F36E-4468-BAA3-BEB3F38222D6}">
      <dgm:prSet/>
      <dgm:spPr/>
      <dgm:t>
        <a:bodyPr/>
        <a:lstStyle/>
        <a:p>
          <a:endParaRPr lang="en-US"/>
        </a:p>
      </dgm:t>
    </dgm:pt>
    <dgm:pt modelId="{C6EB44AB-20A0-4F98-8263-D5A9935871C1}" type="sibTrans" cxnId="{EEDB53FB-F36E-4468-BAA3-BEB3F38222D6}">
      <dgm:prSet/>
      <dgm:spPr/>
      <dgm:t>
        <a:bodyPr/>
        <a:lstStyle/>
        <a:p>
          <a:endParaRPr lang="en-US"/>
        </a:p>
      </dgm:t>
    </dgm:pt>
    <dgm:pt modelId="{640458DB-3514-4B97-9852-3A1ECDEA9C8B}">
      <dgm:prSet/>
      <dgm:spPr/>
      <dgm:t>
        <a:bodyPr/>
        <a:lstStyle/>
        <a:p>
          <a:r>
            <a:rPr lang="pl-PL" b="1" i="0" baseline="0"/>
            <a:t>Dawanie czasu na ochłonięcie</a:t>
          </a:r>
          <a:r>
            <a:rPr lang="pl-PL" b="0" i="0" baseline="0"/>
            <a:t> – Gdy dziecko jest bardzo złe, najlepiej dać mu czas na uspokojenie się.</a:t>
          </a:r>
          <a:endParaRPr lang="en-US"/>
        </a:p>
      </dgm:t>
    </dgm:pt>
    <dgm:pt modelId="{F046643D-AB67-48DA-B536-B4C33FD381F3}" type="parTrans" cxnId="{90447C4A-45DA-40B4-8542-EBE4AA8F4A56}">
      <dgm:prSet/>
      <dgm:spPr/>
      <dgm:t>
        <a:bodyPr/>
        <a:lstStyle/>
        <a:p>
          <a:endParaRPr lang="en-US"/>
        </a:p>
      </dgm:t>
    </dgm:pt>
    <dgm:pt modelId="{425424B9-F4A9-4B3A-8B6A-132838F4B1A5}" type="sibTrans" cxnId="{90447C4A-45DA-40B4-8542-EBE4AA8F4A56}">
      <dgm:prSet/>
      <dgm:spPr/>
      <dgm:t>
        <a:bodyPr/>
        <a:lstStyle/>
        <a:p>
          <a:endParaRPr lang="en-US"/>
        </a:p>
      </dgm:t>
    </dgm:pt>
    <dgm:pt modelId="{49C728E3-B2E1-4591-8026-F76A065B046E}">
      <dgm:prSet/>
      <dgm:spPr/>
      <dgm:t>
        <a:bodyPr/>
        <a:lstStyle/>
        <a:p>
          <a:r>
            <a:rPr lang="pl-PL" b="1" i="0" baseline="0"/>
            <a:t>Unikanie interwencji w szczytowym momencie</a:t>
          </a:r>
          <a:r>
            <a:rPr lang="pl-PL" b="0" i="0" baseline="0"/>
            <a:t> – Podejście do dziecka podczas szczytu złości może pogorszyć sytuację.</a:t>
          </a:r>
          <a:endParaRPr lang="en-US"/>
        </a:p>
      </dgm:t>
    </dgm:pt>
    <dgm:pt modelId="{11EAD57E-4B29-4E80-A3B4-0DD4CD8EDFAA}" type="parTrans" cxnId="{4E137DEC-1102-4F2A-A482-FB0BCE01A8F8}">
      <dgm:prSet/>
      <dgm:spPr/>
      <dgm:t>
        <a:bodyPr/>
        <a:lstStyle/>
        <a:p>
          <a:endParaRPr lang="en-US"/>
        </a:p>
      </dgm:t>
    </dgm:pt>
    <dgm:pt modelId="{19BEAF18-7C85-4E4C-914D-99EB3093D259}" type="sibTrans" cxnId="{4E137DEC-1102-4F2A-A482-FB0BCE01A8F8}">
      <dgm:prSet/>
      <dgm:spPr/>
      <dgm:t>
        <a:bodyPr/>
        <a:lstStyle/>
        <a:p>
          <a:endParaRPr lang="en-US"/>
        </a:p>
      </dgm:t>
    </dgm:pt>
    <dgm:pt modelId="{F45AC995-C5A3-4E47-9A36-FCE9590DA48D}">
      <dgm:prSet/>
      <dgm:spPr/>
      <dgm:t>
        <a:bodyPr/>
        <a:lstStyle/>
        <a:p>
          <a:r>
            <a:rPr lang="pl-PL" b="1" i="0" baseline="0"/>
            <a:t>Naturalne wyciszanie się emocji</a:t>
          </a:r>
          <a:r>
            <a:rPr lang="pl-PL" b="0" i="0" baseline="0"/>
            <a:t> – Po szczycie emocji, takich jak złość, dziecko zwykle zaczyna się uspokajać.</a:t>
          </a:r>
          <a:endParaRPr lang="en-US"/>
        </a:p>
      </dgm:t>
    </dgm:pt>
    <dgm:pt modelId="{AB51DADE-59C0-4AFA-B39A-B6A406717027}" type="parTrans" cxnId="{3002DEEE-B1A3-4D18-ADB0-A71ECA3102A6}">
      <dgm:prSet/>
      <dgm:spPr/>
      <dgm:t>
        <a:bodyPr/>
        <a:lstStyle/>
        <a:p>
          <a:endParaRPr lang="en-US"/>
        </a:p>
      </dgm:t>
    </dgm:pt>
    <dgm:pt modelId="{BDF3FC10-2629-40A9-82CE-0E36A02CB5F1}" type="sibTrans" cxnId="{3002DEEE-B1A3-4D18-ADB0-A71ECA3102A6}">
      <dgm:prSet/>
      <dgm:spPr/>
      <dgm:t>
        <a:bodyPr/>
        <a:lstStyle/>
        <a:p>
          <a:endParaRPr lang="en-US"/>
        </a:p>
      </dgm:t>
    </dgm:pt>
    <dgm:pt modelId="{1862FF94-F7BC-4C3C-82B7-9F8C04747E2C}" type="pres">
      <dgm:prSet presAssocID="{7B74B6AB-4B1E-4800-844E-3E0BC47C9B72}" presName="linear" presStyleCnt="0">
        <dgm:presLayoutVars>
          <dgm:animLvl val="lvl"/>
          <dgm:resizeHandles val="exact"/>
        </dgm:presLayoutVars>
      </dgm:prSet>
      <dgm:spPr/>
    </dgm:pt>
    <dgm:pt modelId="{482040AE-C862-42EB-85C9-43A05F4180E2}" type="pres">
      <dgm:prSet presAssocID="{AD8DCA5F-CE21-49FE-8DA8-9A5595C890F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0DBB28B-4578-4766-A3DA-CA196B68E7FE}" type="pres">
      <dgm:prSet presAssocID="{C6EB44AB-20A0-4F98-8263-D5A9935871C1}" presName="spacer" presStyleCnt="0"/>
      <dgm:spPr/>
    </dgm:pt>
    <dgm:pt modelId="{B500FEA4-212F-4805-ACD2-F25BE159DE4E}" type="pres">
      <dgm:prSet presAssocID="{640458DB-3514-4B97-9852-3A1ECDEA9C8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53261A2-BA3A-44B2-AFE4-052BEE98DBD9}" type="pres">
      <dgm:prSet presAssocID="{425424B9-F4A9-4B3A-8B6A-132838F4B1A5}" presName="spacer" presStyleCnt="0"/>
      <dgm:spPr/>
    </dgm:pt>
    <dgm:pt modelId="{3EF48E82-8226-462F-B73B-25FE64DD63F5}" type="pres">
      <dgm:prSet presAssocID="{49C728E3-B2E1-4591-8026-F76A065B046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BFD6842-DFBD-498D-B9ED-1784464473F6}" type="pres">
      <dgm:prSet presAssocID="{19BEAF18-7C85-4E4C-914D-99EB3093D259}" presName="spacer" presStyleCnt="0"/>
      <dgm:spPr/>
    </dgm:pt>
    <dgm:pt modelId="{3F89EE17-D16D-4BD8-948D-F8D3F79FD906}" type="pres">
      <dgm:prSet presAssocID="{F45AC995-C5A3-4E47-9A36-FCE9590DA48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0447C4A-45DA-40B4-8542-EBE4AA8F4A56}" srcId="{7B74B6AB-4B1E-4800-844E-3E0BC47C9B72}" destId="{640458DB-3514-4B97-9852-3A1ECDEA9C8B}" srcOrd="1" destOrd="0" parTransId="{F046643D-AB67-48DA-B536-B4C33FD381F3}" sibTransId="{425424B9-F4A9-4B3A-8B6A-132838F4B1A5}"/>
    <dgm:cxn modelId="{0418DB7F-F51A-4574-BB15-BF1B793436EA}" type="presOf" srcId="{49C728E3-B2E1-4591-8026-F76A065B046E}" destId="{3EF48E82-8226-462F-B73B-25FE64DD63F5}" srcOrd="0" destOrd="0" presId="urn:microsoft.com/office/officeart/2005/8/layout/vList2"/>
    <dgm:cxn modelId="{9A103485-79BB-47EB-989B-326AE36D42E7}" type="presOf" srcId="{7B74B6AB-4B1E-4800-844E-3E0BC47C9B72}" destId="{1862FF94-F7BC-4C3C-82B7-9F8C04747E2C}" srcOrd="0" destOrd="0" presId="urn:microsoft.com/office/officeart/2005/8/layout/vList2"/>
    <dgm:cxn modelId="{62A64F9A-454C-48CA-BC31-EB36270B8B24}" type="presOf" srcId="{640458DB-3514-4B97-9852-3A1ECDEA9C8B}" destId="{B500FEA4-212F-4805-ACD2-F25BE159DE4E}" srcOrd="0" destOrd="0" presId="urn:microsoft.com/office/officeart/2005/8/layout/vList2"/>
    <dgm:cxn modelId="{A75502B4-6F60-4A9A-B7B4-34292BFC5072}" type="presOf" srcId="{AD8DCA5F-CE21-49FE-8DA8-9A5595C890F7}" destId="{482040AE-C862-42EB-85C9-43A05F4180E2}" srcOrd="0" destOrd="0" presId="urn:microsoft.com/office/officeart/2005/8/layout/vList2"/>
    <dgm:cxn modelId="{DA935CD6-CF30-4753-BAB6-72545A7F6C1D}" type="presOf" srcId="{F45AC995-C5A3-4E47-9A36-FCE9590DA48D}" destId="{3F89EE17-D16D-4BD8-948D-F8D3F79FD906}" srcOrd="0" destOrd="0" presId="urn:microsoft.com/office/officeart/2005/8/layout/vList2"/>
    <dgm:cxn modelId="{4E137DEC-1102-4F2A-A482-FB0BCE01A8F8}" srcId="{7B74B6AB-4B1E-4800-844E-3E0BC47C9B72}" destId="{49C728E3-B2E1-4591-8026-F76A065B046E}" srcOrd="2" destOrd="0" parTransId="{11EAD57E-4B29-4E80-A3B4-0DD4CD8EDFAA}" sibTransId="{19BEAF18-7C85-4E4C-914D-99EB3093D259}"/>
    <dgm:cxn modelId="{3002DEEE-B1A3-4D18-ADB0-A71ECA3102A6}" srcId="{7B74B6AB-4B1E-4800-844E-3E0BC47C9B72}" destId="{F45AC995-C5A3-4E47-9A36-FCE9590DA48D}" srcOrd="3" destOrd="0" parTransId="{AB51DADE-59C0-4AFA-B39A-B6A406717027}" sibTransId="{BDF3FC10-2629-40A9-82CE-0E36A02CB5F1}"/>
    <dgm:cxn modelId="{EEDB53FB-F36E-4468-BAA3-BEB3F38222D6}" srcId="{7B74B6AB-4B1E-4800-844E-3E0BC47C9B72}" destId="{AD8DCA5F-CE21-49FE-8DA8-9A5595C890F7}" srcOrd="0" destOrd="0" parTransId="{C51F1B09-EFAC-4D93-9C58-0BB13649487F}" sibTransId="{C6EB44AB-20A0-4F98-8263-D5A9935871C1}"/>
    <dgm:cxn modelId="{D791133D-C985-4D43-99D7-474F53D3C1ED}" type="presParOf" srcId="{1862FF94-F7BC-4C3C-82B7-9F8C04747E2C}" destId="{482040AE-C862-42EB-85C9-43A05F4180E2}" srcOrd="0" destOrd="0" presId="urn:microsoft.com/office/officeart/2005/8/layout/vList2"/>
    <dgm:cxn modelId="{BC2A2834-7943-4452-BB5D-669CB38B58DA}" type="presParOf" srcId="{1862FF94-F7BC-4C3C-82B7-9F8C04747E2C}" destId="{30DBB28B-4578-4766-A3DA-CA196B68E7FE}" srcOrd="1" destOrd="0" presId="urn:microsoft.com/office/officeart/2005/8/layout/vList2"/>
    <dgm:cxn modelId="{15BAAC8D-9490-45FC-858F-226FA0E1764D}" type="presParOf" srcId="{1862FF94-F7BC-4C3C-82B7-9F8C04747E2C}" destId="{B500FEA4-212F-4805-ACD2-F25BE159DE4E}" srcOrd="2" destOrd="0" presId="urn:microsoft.com/office/officeart/2005/8/layout/vList2"/>
    <dgm:cxn modelId="{EA0B9A53-B378-4F79-A982-395E99A4A558}" type="presParOf" srcId="{1862FF94-F7BC-4C3C-82B7-9F8C04747E2C}" destId="{753261A2-BA3A-44B2-AFE4-052BEE98DBD9}" srcOrd="3" destOrd="0" presId="urn:microsoft.com/office/officeart/2005/8/layout/vList2"/>
    <dgm:cxn modelId="{8BB675D1-4B9C-4D09-97FF-5419850EBDE2}" type="presParOf" srcId="{1862FF94-F7BC-4C3C-82B7-9F8C04747E2C}" destId="{3EF48E82-8226-462F-B73B-25FE64DD63F5}" srcOrd="4" destOrd="0" presId="urn:microsoft.com/office/officeart/2005/8/layout/vList2"/>
    <dgm:cxn modelId="{C9145002-FAC8-410A-BEDC-69F94281554E}" type="presParOf" srcId="{1862FF94-F7BC-4C3C-82B7-9F8C04747E2C}" destId="{ABFD6842-DFBD-498D-B9ED-1784464473F6}" srcOrd="5" destOrd="0" presId="urn:microsoft.com/office/officeart/2005/8/layout/vList2"/>
    <dgm:cxn modelId="{77A8CA42-C447-45EA-8869-331BC9E0D90A}" type="presParOf" srcId="{1862FF94-F7BC-4C3C-82B7-9F8C04747E2C}" destId="{3F89EE17-D16D-4BD8-948D-F8D3F79FD90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E37C85B-B35D-4D39-8D45-9D8B8F6D38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8593456-BF6B-409B-9A94-34CD6232D0A6}">
      <dgm:prSet/>
      <dgm:spPr/>
      <dgm:t>
        <a:bodyPr/>
        <a:lstStyle/>
        <a:p>
          <a:r>
            <a:rPr lang="pl-PL" b="0" i="0" baseline="0" dirty="0"/>
            <a:t>Pozwól dziecku wyrazić emocje, jednocześnie będąc w pobliżu, żeby czuło twoją obecność i wsparcie, nawet jeśli na razie nie chcesz bezpośrednio interweniować.</a:t>
          </a:r>
          <a:endParaRPr lang="en-US" dirty="0"/>
        </a:p>
      </dgm:t>
    </dgm:pt>
    <dgm:pt modelId="{A657DC55-DFF2-477E-9419-AAC5E4012D4D}" type="parTrans" cxnId="{3F595870-2268-49B0-AC83-8A1F86C05D92}">
      <dgm:prSet/>
      <dgm:spPr/>
      <dgm:t>
        <a:bodyPr/>
        <a:lstStyle/>
        <a:p>
          <a:endParaRPr lang="en-US"/>
        </a:p>
      </dgm:t>
    </dgm:pt>
    <dgm:pt modelId="{A121B4D5-0FAC-44B4-B8F7-B23DFEC28A1E}" type="sibTrans" cxnId="{3F595870-2268-49B0-AC83-8A1F86C05D92}">
      <dgm:prSet/>
      <dgm:spPr/>
      <dgm:t>
        <a:bodyPr/>
        <a:lstStyle/>
        <a:p>
          <a:endParaRPr lang="en-US"/>
        </a:p>
      </dgm:t>
    </dgm:pt>
    <dgm:pt modelId="{66F0CAC5-FD7E-4EF5-8571-F6438028B293}">
      <dgm:prSet/>
      <dgm:spPr/>
      <dgm:t>
        <a:bodyPr/>
        <a:lstStyle/>
        <a:p>
          <a:r>
            <a:rPr lang="pl-PL" b="1" i="0" baseline="0"/>
            <a:t>Co powiedzieć</a:t>
          </a:r>
          <a:r>
            <a:rPr lang="pl-PL" b="0" i="0" baseline="0"/>
            <a:t>: Możesz spokojnie powiedzieć: „Jestem tutaj, kiedy będziesz gotowy, żeby porozmawiać”.</a:t>
          </a:r>
          <a:endParaRPr lang="en-US"/>
        </a:p>
      </dgm:t>
    </dgm:pt>
    <dgm:pt modelId="{FC7F3D0F-E129-4110-AC4E-78DC37A85AB6}" type="parTrans" cxnId="{507EA22E-60CC-43DE-B7CC-5A70F305CA1C}">
      <dgm:prSet/>
      <dgm:spPr/>
      <dgm:t>
        <a:bodyPr/>
        <a:lstStyle/>
        <a:p>
          <a:endParaRPr lang="en-US"/>
        </a:p>
      </dgm:t>
    </dgm:pt>
    <dgm:pt modelId="{ECEA4C56-68B7-4CAB-84E6-DA17C996F43D}" type="sibTrans" cxnId="{507EA22E-60CC-43DE-B7CC-5A70F305CA1C}">
      <dgm:prSet/>
      <dgm:spPr/>
      <dgm:t>
        <a:bodyPr/>
        <a:lstStyle/>
        <a:p>
          <a:endParaRPr lang="en-US"/>
        </a:p>
      </dgm:t>
    </dgm:pt>
    <dgm:pt modelId="{64A1A557-BC4C-4745-9198-AFC58C03CDA4}">
      <dgm:prSet/>
      <dgm:spPr/>
      <dgm:t>
        <a:bodyPr/>
        <a:lstStyle/>
        <a:p>
          <a:r>
            <a:rPr lang="pl-PL" b="1" i="0" baseline="0"/>
            <a:t>Dlaczego to działa</a:t>
          </a:r>
          <a:r>
            <a:rPr lang="pl-PL" b="0" i="0" baseline="0"/>
            <a:t>: Dziecko wie, że nie jest samo, ale nie czuje się przymuszane do natychmiastowego uspokojenia się. To daje mu czas na samodzielne wyciszenie emocji. </a:t>
          </a:r>
          <a:endParaRPr lang="en-US"/>
        </a:p>
      </dgm:t>
    </dgm:pt>
    <dgm:pt modelId="{5360CB6B-3C3D-46C0-BA34-537E600829F7}" type="parTrans" cxnId="{AFB70B85-085D-4D37-9661-1E1A3D2EE30D}">
      <dgm:prSet/>
      <dgm:spPr/>
      <dgm:t>
        <a:bodyPr/>
        <a:lstStyle/>
        <a:p>
          <a:endParaRPr lang="en-US"/>
        </a:p>
      </dgm:t>
    </dgm:pt>
    <dgm:pt modelId="{8ADC69B8-6970-44B8-8C46-604349A5EB9C}" type="sibTrans" cxnId="{AFB70B85-085D-4D37-9661-1E1A3D2EE30D}">
      <dgm:prSet/>
      <dgm:spPr/>
      <dgm:t>
        <a:bodyPr/>
        <a:lstStyle/>
        <a:p>
          <a:endParaRPr lang="en-US"/>
        </a:p>
      </dgm:t>
    </dgm:pt>
    <dgm:pt modelId="{4C86F2E4-6066-4EFE-AD0A-BC52569BCB6B}" type="pres">
      <dgm:prSet presAssocID="{5E37C85B-B35D-4D39-8D45-9D8B8F6D3878}" presName="linear" presStyleCnt="0">
        <dgm:presLayoutVars>
          <dgm:animLvl val="lvl"/>
          <dgm:resizeHandles val="exact"/>
        </dgm:presLayoutVars>
      </dgm:prSet>
      <dgm:spPr/>
    </dgm:pt>
    <dgm:pt modelId="{8D6AAFA6-2AE6-4DE8-86BD-4989AC9FD1B6}" type="pres">
      <dgm:prSet presAssocID="{88593456-BF6B-409B-9A94-34CD6232D0A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515B5F1-CF3A-453A-8708-0161C4D3D3F8}" type="pres">
      <dgm:prSet presAssocID="{A121B4D5-0FAC-44B4-B8F7-B23DFEC28A1E}" presName="spacer" presStyleCnt="0"/>
      <dgm:spPr/>
    </dgm:pt>
    <dgm:pt modelId="{2F8ECEC8-CAA6-4A1A-9CA6-72C8AD887B91}" type="pres">
      <dgm:prSet presAssocID="{66F0CAC5-FD7E-4EF5-8571-F6438028B29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FB10EB0-47CE-4EBC-B21C-FAF44B5D09CA}" type="pres">
      <dgm:prSet presAssocID="{ECEA4C56-68B7-4CAB-84E6-DA17C996F43D}" presName="spacer" presStyleCnt="0"/>
      <dgm:spPr/>
    </dgm:pt>
    <dgm:pt modelId="{C72D2B74-D533-4244-9359-279CF94BFDA3}" type="pres">
      <dgm:prSet presAssocID="{64A1A557-BC4C-4745-9198-AFC58C03CDA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07EA22E-60CC-43DE-B7CC-5A70F305CA1C}" srcId="{5E37C85B-B35D-4D39-8D45-9D8B8F6D3878}" destId="{66F0CAC5-FD7E-4EF5-8571-F6438028B293}" srcOrd="1" destOrd="0" parTransId="{FC7F3D0F-E129-4110-AC4E-78DC37A85AB6}" sibTransId="{ECEA4C56-68B7-4CAB-84E6-DA17C996F43D}"/>
    <dgm:cxn modelId="{1E61134B-B4F5-4D1F-9EA6-D250DB5A0C51}" type="presOf" srcId="{5E37C85B-B35D-4D39-8D45-9D8B8F6D3878}" destId="{4C86F2E4-6066-4EFE-AD0A-BC52569BCB6B}" srcOrd="0" destOrd="0" presId="urn:microsoft.com/office/officeart/2005/8/layout/vList2"/>
    <dgm:cxn modelId="{3F595870-2268-49B0-AC83-8A1F86C05D92}" srcId="{5E37C85B-B35D-4D39-8D45-9D8B8F6D3878}" destId="{88593456-BF6B-409B-9A94-34CD6232D0A6}" srcOrd="0" destOrd="0" parTransId="{A657DC55-DFF2-477E-9419-AAC5E4012D4D}" sibTransId="{A121B4D5-0FAC-44B4-B8F7-B23DFEC28A1E}"/>
    <dgm:cxn modelId="{AFB70B85-085D-4D37-9661-1E1A3D2EE30D}" srcId="{5E37C85B-B35D-4D39-8D45-9D8B8F6D3878}" destId="{64A1A557-BC4C-4745-9198-AFC58C03CDA4}" srcOrd="2" destOrd="0" parTransId="{5360CB6B-3C3D-46C0-BA34-537E600829F7}" sibTransId="{8ADC69B8-6970-44B8-8C46-604349A5EB9C}"/>
    <dgm:cxn modelId="{306ABBA1-741F-4776-89F9-B36C7D5C5E81}" type="presOf" srcId="{64A1A557-BC4C-4745-9198-AFC58C03CDA4}" destId="{C72D2B74-D533-4244-9359-279CF94BFDA3}" srcOrd="0" destOrd="0" presId="urn:microsoft.com/office/officeart/2005/8/layout/vList2"/>
    <dgm:cxn modelId="{E52266B6-D976-44CE-AE32-895B91810E42}" type="presOf" srcId="{88593456-BF6B-409B-9A94-34CD6232D0A6}" destId="{8D6AAFA6-2AE6-4DE8-86BD-4989AC9FD1B6}" srcOrd="0" destOrd="0" presId="urn:microsoft.com/office/officeart/2005/8/layout/vList2"/>
    <dgm:cxn modelId="{24C2E8D5-C12D-4A4F-9D5B-E007E1B93CF7}" type="presOf" srcId="{66F0CAC5-FD7E-4EF5-8571-F6438028B293}" destId="{2F8ECEC8-CAA6-4A1A-9CA6-72C8AD887B91}" srcOrd="0" destOrd="0" presId="urn:microsoft.com/office/officeart/2005/8/layout/vList2"/>
    <dgm:cxn modelId="{CE44AEAE-2AE0-4285-A9A9-05946C241D3E}" type="presParOf" srcId="{4C86F2E4-6066-4EFE-AD0A-BC52569BCB6B}" destId="{8D6AAFA6-2AE6-4DE8-86BD-4989AC9FD1B6}" srcOrd="0" destOrd="0" presId="urn:microsoft.com/office/officeart/2005/8/layout/vList2"/>
    <dgm:cxn modelId="{71FBDB8B-7E20-40AD-A467-9DE5A2C6393C}" type="presParOf" srcId="{4C86F2E4-6066-4EFE-AD0A-BC52569BCB6B}" destId="{8515B5F1-CF3A-453A-8708-0161C4D3D3F8}" srcOrd="1" destOrd="0" presId="urn:microsoft.com/office/officeart/2005/8/layout/vList2"/>
    <dgm:cxn modelId="{1A2E02DC-7088-40EE-A780-25B3059980A4}" type="presParOf" srcId="{4C86F2E4-6066-4EFE-AD0A-BC52569BCB6B}" destId="{2F8ECEC8-CAA6-4A1A-9CA6-72C8AD887B91}" srcOrd="2" destOrd="0" presId="urn:microsoft.com/office/officeart/2005/8/layout/vList2"/>
    <dgm:cxn modelId="{F0C578BA-F174-4B48-841E-99414FEAF7CB}" type="presParOf" srcId="{4C86F2E4-6066-4EFE-AD0A-BC52569BCB6B}" destId="{EFB10EB0-47CE-4EBC-B21C-FAF44B5D09CA}" srcOrd="3" destOrd="0" presId="urn:microsoft.com/office/officeart/2005/8/layout/vList2"/>
    <dgm:cxn modelId="{85D72F1A-D7AF-488E-B39F-7AADC8117A2B}" type="presParOf" srcId="{4C86F2E4-6066-4EFE-AD0A-BC52569BCB6B}" destId="{C72D2B74-D533-4244-9359-279CF94BFDA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566EF71-0546-4DB4-82D4-363B5D8AA5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EE0B10-DAEA-4B76-9B5B-5B088144B9DE}">
      <dgm:prSet/>
      <dgm:spPr/>
      <dgm:t>
        <a:bodyPr/>
        <a:lstStyle/>
        <a:p>
          <a:r>
            <a:rPr lang="pl-PL" b="0" i="0" baseline="0"/>
            <a:t>Kiedy zauważysz, że emocje zaczynają opadać, krzyk staje się mniej intensywny, a dziecko zaczyna oddychać spokojniej, jest to sygnał, że możesz podejść bliżej i podjąć próbę rozmowy.</a:t>
          </a:r>
          <a:endParaRPr lang="en-US"/>
        </a:p>
      </dgm:t>
    </dgm:pt>
    <dgm:pt modelId="{83711268-6AE0-4A06-8B6D-08A91EE6F03A}" type="parTrans" cxnId="{A2D0AA26-30EB-4E9D-A50B-DAC525597EC7}">
      <dgm:prSet/>
      <dgm:spPr/>
      <dgm:t>
        <a:bodyPr/>
        <a:lstStyle/>
        <a:p>
          <a:endParaRPr lang="en-US"/>
        </a:p>
      </dgm:t>
    </dgm:pt>
    <dgm:pt modelId="{F1EEE510-A5D2-481E-AEB0-A88EF6ED175B}" type="sibTrans" cxnId="{A2D0AA26-30EB-4E9D-A50B-DAC525597EC7}">
      <dgm:prSet/>
      <dgm:spPr/>
      <dgm:t>
        <a:bodyPr/>
        <a:lstStyle/>
        <a:p>
          <a:endParaRPr lang="en-US"/>
        </a:p>
      </dgm:t>
    </dgm:pt>
    <dgm:pt modelId="{F72EC74F-F304-4B6F-A9C9-ED6E35B568BE}">
      <dgm:prSet/>
      <dgm:spPr/>
      <dgm:t>
        <a:bodyPr/>
        <a:lstStyle/>
        <a:p>
          <a:r>
            <a:rPr lang="pl-PL" b="1" i="0" baseline="0" dirty="0"/>
            <a:t>Dlaczego to działa</a:t>
          </a:r>
          <a:r>
            <a:rPr lang="pl-PL" b="0" i="0" baseline="0" dirty="0"/>
            <a:t>: Czekając, aż emocje opadną, dajesz dziecku przestrzeń do samo-regulacji, co jest cenną lekcją radzenia sobie z emocjami</a:t>
          </a:r>
          <a:endParaRPr lang="en-US" dirty="0"/>
        </a:p>
      </dgm:t>
    </dgm:pt>
    <dgm:pt modelId="{73BFE096-0F6D-4499-92B6-DA136F230EB9}" type="parTrans" cxnId="{E1870A6B-13FF-4058-9525-759F09E38309}">
      <dgm:prSet/>
      <dgm:spPr/>
      <dgm:t>
        <a:bodyPr/>
        <a:lstStyle/>
        <a:p>
          <a:endParaRPr lang="en-US"/>
        </a:p>
      </dgm:t>
    </dgm:pt>
    <dgm:pt modelId="{714F0749-FBD2-4EA4-BAA2-B76D76F52E26}" type="sibTrans" cxnId="{E1870A6B-13FF-4058-9525-759F09E38309}">
      <dgm:prSet/>
      <dgm:spPr/>
      <dgm:t>
        <a:bodyPr/>
        <a:lstStyle/>
        <a:p>
          <a:endParaRPr lang="en-US"/>
        </a:p>
      </dgm:t>
    </dgm:pt>
    <dgm:pt modelId="{647FC4D6-E213-48C7-8CA2-40E31EAE561F}" type="pres">
      <dgm:prSet presAssocID="{7566EF71-0546-4DB4-82D4-363B5D8AA551}" presName="linear" presStyleCnt="0">
        <dgm:presLayoutVars>
          <dgm:animLvl val="lvl"/>
          <dgm:resizeHandles val="exact"/>
        </dgm:presLayoutVars>
      </dgm:prSet>
      <dgm:spPr/>
    </dgm:pt>
    <dgm:pt modelId="{680C62B5-4391-4DA5-B0E9-0F28D1BBDE21}" type="pres">
      <dgm:prSet presAssocID="{8DEE0B10-DAEA-4B76-9B5B-5B088144B9D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E732B34-BA40-4158-993E-F43205C57DAD}" type="pres">
      <dgm:prSet presAssocID="{F1EEE510-A5D2-481E-AEB0-A88EF6ED175B}" presName="spacer" presStyleCnt="0"/>
      <dgm:spPr/>
    </dgm:pt>
    <dgm:pt modelId="{4E9677AC-60A1-4717-A91E-B321FEDAEB6B}" type="pres">
      <dgm:prSet presAssocID="{F72EC74F-F304-4B6F-A9C9-ED6E35B568B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2D0AA26-30EB-4E9D-A50B-DAC525597EC7}" srcId="{7566EF71-0546-4DB4-82D4-363B5D8AA551}" destId="{8DEE0B10-DAEA-4B76-9B5B-5B088144B9DE}" srcOrd="0" destOrd="0" parTransId="{83711268-6AE0-4A06-8B6D-08A91EE6F03A}" sibTransId="{F1EEE510-A5D2-481E-AEB0-A88EF6ED175B}"/>
    <dgm:cxn modelId="{63351940-8933-45AF-B8B6-BA13C680E1F3}" type="presOf" srcId="{7566EF71-0546-4DB4-82D4-363B5D8AA551}" destId="{647FC4D6-E213-48C7-8CA2-40E31EAE561F}" srcOrd="0" destOrd="0" presId="urn:microsoft.com/office/officeart/2005/8/layout/vList2"/>
    <dgm:cxn modelId="{E1870A6B-13FF-4058-9525-759F09E38309}" srcId="{7566EF71-0546-4DB4-82D4-363B5D8AA551}" destId="{F72EC74F-F304-4B6F-A9C9-ED6E35B568BE}" srcOrd="1" destOrd="0" parTransId="{73BFE096-0F6D-4499-92B6-DA136F230EB9}" sibTransId="{714F0749-FBD2-4EA4-BAA2-B76D76F52E26}"/>
    <dgm:cxn modelId="{6D7A01BD-3A34-480D-AA85-60BF488E5619}" type="presOf" srcId="{F72EC74F-F304-4B6F-A9C9-ED6E35B568BE}" destId="{4E9677AC-60A1-4717-A91E-B321FEDAEB6B}" srcOrd="0" destOrd="0" presId="urn:microsoft.com/office/officeart/2005/8/layout/vList2"/>
    <dgm:cxn modelId="{D12BDCE5-2057-4F45-8258-DFBE75001C2C}" type="presOf" srcId="{8DEE0B10-DAEA-4B76-9B5B-5B088144B9DE}" destId="{680C62B5-4391-4DA5-B0E9-0F28D1BBDE21}" srcOrd="0" destOrd="0" presId="urn:microsoft.com/office/officeart/2005/8/layout/vList2"/>
    <dgm:cxn modelId="{DB39045A-740F-4968-B166-B3459A00F7C8}" type="presParOf" srcId="{647FC4D6-E213-48C7-8CA2-40E31EAE561F}" destId="{680C62B5-4391-4DA5-B0E9-0F28D1BBDE21}" srcOrd="0" destOrd="0" presId="urn:microsoft.com/office/officeart/2005/8/layout/vList2"/>
    <dgm:cxn modelId="{BE1113B9-18D3-4EDC-9745-6CB0DDB4AA4F}" type="presParOf" srcId="{647FC4D6-E213-48C7-8CA2-40E31EAE561F}" destId="{4E732B34-BA40-4158-993E-F43205C57DAD}" srcOrd="1" destOrd="0" presId="urn:microsoft.com/office/officeart/2005/8/layout/vList2"/>
    <dgm:cxn modelId="{593830F2-2ADF-4A12-82BC-0FA8B08FB930}" type="presParOf" srcId="{647FC4D6-E213-48C7-8CA2-40E31EAE561F}" destId="{4E9677AC-60A1-4717-A91E-B321FEDAEB6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97241E4A-C7B3-46F7-B133-0FC550C608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984AF92-2F29-4EC4-95F7-18C57A918E56}">
      <dgm:prSet/>
      <dgm:spPr/>
      <dgm:t>
        <a:bodyPr/>
        <a:lstStyle/>
        <a:p>
          <a:r>
            <a:rPr lang="pl-PL" b="1"/>
            <a:t>Działanie</a:t>
          </a:r>
          <a:r>
            <a:rPr lang="pl-PL"/>
            <a:t>: Zejdź do poziomu dziecka, utrzymując kontakt wzrokowy. Spokojnym tonem powiedz mu, że rozumiesz, że jest zdenerwowane. Wyraź empatię, mówiąc np. „Widzę, że jesteś bardzo zdenerwowany. Wiem, że to trudne.”</a:t>
          </a:r>
          <a:endParaRPr lang="en-US"/>
        </a:p>
      </dgm:t>
    </dgm:pt>
    <dgm:pt modelId="{67064137-12D0-4544-A7D5-2E4F0EF44DBB}" type="parTrans" cxnId="{FFF3E9A6-7A53-40BC-AD98-10A49B4CD745}">
      <dgm:prSet/>
      <dgm:spPr/>
      <dgm:t>
        <a:bodyPr/>
        <a:lstStyle/>
        <a:p>
          <a:endParaRPr lang="en-US"/>
        </a:p>
      </dgm:t>
    </dgm:pt>
    <dgm:pt modelId="{1DA7911E-4D79-4D85-93A1-AB0BC0CC4C30}" type="sibTrans" cxnId="{FFF3E9A6-7A53-40BC-AD98-10A49B4CD745}">
      <dgm:prSet/>
      <dgm:spPr/>
      <dgm:t>
        <a:bodyPr/>
        <a:lstStyle/>
        <a:p>
          <a:endParaRPr lang="en-US"/>
        </a:p>
      </dgm:t>
    </dgm:pt>
    <dgm:pt modelId="{2F3B90B4-59A7-4CE5-8CBD-03BEEAE28475}">
      <dgm:prSet/>
      <dgm:spPr/>
      <dgm:t>
        <a:bodyPr/>
        <a:lstStyle/>
        <a:p>
          <a:r>
            <a:rPr lang="pl-PL" b="1"/>
            <a:t>Korzyści</a:t>
          </a:r>
          <a:r>
            <a:rPr lang="pl-PL"/>
            <a:t>: Dziecko poczuje się zrozumiane, a kontakt wzrokowy pomaga mu się skoncentrować i zrozumieć, że jesteś obok, by pomóc.</a:t>
          </a:r>
          <a:endParaRPr lang="en-US"/>
        </a:p>
      </dgm:t>
    </dgm:pt>
    <dgm:pt modelId="{8858244C-E5FB-4E52-8833-13E63FB5F900}" type="parTrans" cxnId="{0C690A12-0DB9-4EA6-B649-DCC80745CB83}">
      <dgm:prSet/>
      <dgm:spPr/>
      <dgm:t>
        <a:bodyPr/>
        <a:lstStyle/>
        <a:p>
          <a:endParaRPr lang="en-US"/>
        </a:p>
      </dgm:t>
    </dgm:pt>
    <dgm:pt modelId="{C26CDF6F-CF2B-4E39-B746-06D768D22F1E}" type="sibTrans" cxnId="{0C690A12-0DB9-4EA6-B649-DCC80745CB83}">
      <dgm:prSet/>
      <dgm:spPr/>
      <dgm:t>
        <a:bodyPr/>
        <a:lstStyle/>
        <a:p>
          <a:endParaRPr lang="en-US"/>
        </a:p>
      </dgm:t>
    </dgm:pt>
    <dgm:pt modelId="{9F292CBF-B4F9-42F4-9D09-6D3ECCADD94E}" type="pres">
      <dgm:prSet presAssocID="{97241E4A-C7B3-46F7-B133-0FC550C608F0}" presName="linear" presStyleCnt="0">
        <dgm:presLayoutVars>
          <dgm:animLvl val="lvl"/>
          <dgm:resizeHandles val="exact"/>
        </dgm:presLayoutVars>
      </dgm:prSet>
      <dgm:spPr/>
    </dgm:pt>
    <dgm:pt modelId="{8877045C-849E-4AD2-A2C7-E011C8034A6D}" type="pres">
      <dgm:prSet presAssocID="{3984AF92-2F29-4EC4-95F7-18C57A918E5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8B72E74-3360-430F-A5B8-07991A725CB5}" type="pres">
      <dgm:prSet presAssocID="{1DA7911E-4D79-4D85-93A1-AB0BC0CC4C30}" presName="spacer" presStyleCnt="0"/>
      <dgm:spPr/>
    </dgm:pt>
    <dgm:pt modelId="{685BD67D-ED53-4E06-900C-0045352CD503}" type="pres">
      <dgm:prSet presAssocID="{2F3B90B4-59A7-4CE5-8CBD-03BEEAE2847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C690A12-0DB9-4EA6-B649-DCC80745CB83}" srcId="{97241E4A-C7B3-46F7-B133-0FC550C608F0}" destId="{2F3B90B4-59A7-4CE5-8CBD-03BEEAE28475}" srcOrd="1" destOrd="0" parTransId="{8858244C-E5FB-4E52-8833-13E63FB5F900}" sibTransId="{C26CDF6F-CF2B-4E39-B746-06D768D22F1E}"/>
    <dgm:cxn modelId="{F8A8EA4D-F66A-400C-B34F-5F26DC13B8D7}" type="presOf" srcId="{3984AF92-2F29-4EC4-95F7-18C57A918E56}" destId="{8877045C-849E-4AD2-A2C7-E011C8034A6D}" srcOrd="0" destOrd="0" presId="urn:microsoft.com/office/officeart/2005/8/layout/vList2"/>
    <dgm:cxn modelId="{996A279F-730C-4AD4-840E-4A681E54F982}" type="presOf" srcId="{2F3B90B4-59A7-4CE5-8CBD-03BEEAE28475}" destId="{685BD67D-ED53-4E06-900C-0045352CD503}" srcOrd="0" destOrd="0" presId="urn:microsoft.com/office/officeart/2005/8/layout/vList2"/>
    <dgm:cxn modelId="{E2020AA1-D3BF-4BA3-9B19-956ABFB5C8BC}" type="presOf" srcId="{97241E4A-C7B3-46F7-B133-0FC550C608F0}" destId="{9F292CBF-B4F9-42F4-9D09-6D3ECCADD94E}" srcOrd="0" destOrd="0" presId="urn:microsoft.com/office/officeart/2005/8/layout/vList2"/>
    <dgm:cxn modelId="{FFF3E9A6-7A53-40BC-AD98-10A49B4CD745}" srcId="{97241E4A-C7B3-46F7-B133-0FC550C608F0}" destId="{3984AF92-2F29-4EC4-95F7-18C57A918E56}" srcOrd="0" destOrd="0" parTransId="{67064137-12D0-4544-A7D5-2E4F0EF44DBB}" sibTransId="{1DA7911E-4D79-4D85-93A1-AB0BC0CC4C30}"/>
    <dgm:cxn modelId="{88123E1F-FBC5-4503-8C0E-47481294656D}" type="presParOf" srcId="{9F292CBF-B4F9-42F4-9D09-6D3ECCADD94E}" destId="{8877045C-849E-4AD2-A2C7-E011C8034A6D}" srcOrd="0" destOrd="0" presId="urn:microsoft.com/office/officeart/2005/8/layout/vList2"/>
    <dgm:cxn modelId="{9C29010A-3C4F-4482-9B4C-168131556409}" type="presParOf" srcId="{9F292CBF-B4F9-42F4-9D09-6D3ECCADD94E}" destId="{D8B72E74-3360-430F-A5B8-07991A725CB5}" srcOrd="1" destOrd="0" presId="urn:microsoft.com/office/officeart/2005/8/layout/vList2"/>
    <dgm:cxn modelId="{FB22F89E-4290-4655-B971-23D5F5EC45D6}" type="presParOf" srcId="{9F292CBF-B4F9-42F4-9D09-6D3ECCADD94E}" destId="{685BD67D-ED53-4E06-900C-0045352CD50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B568F14A-D675-474D-BE6B-E92654552B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5C35709-06B2-4E43-9F60-AE8061A93A27}">
      <dgm:prSet/>
      <dgm:spPr/>
      <dgm:t>
        <a:bodyPr/>
        <a:lstStyle/>
        <a:p>
          <a:r>
            <a:rPr lang="pl-PL" b="0" i="0" baseline="0"/>
            <a:t>Dopiero po wyciszeniu, kiedy emocje dziecka już minęły, warto porozmawiać o tym, co się wydarzyło. Pomocne będzie zrozumienie, co wywołało złość, i omówienie, jak dziecko mogłoby inaczej radzić sobie z takimi uczuciami w przyszłości.</a:t>
          </a:r>
          <a:endParaRPr lang="en-US"/>
        </a:p>
      </dgm:t>
    </dgm:pt>
    <dgm:pt modelId="{400AD5E2-55B7-4D22-A29C-DB3F504AF408}" type="parTrans" cxnId="{536BB101-F5CB-4781-A04B-8D396C23EB79}">
      <dgm:prSet/>
      <dgm:spPr/>
      <dgm:t>
        <a:bodyPr/>
        <a:lstStyle/>
        <a:p>
          <a:endParaRPr lang="en-US"/>
        </a:p>
      </dgm:t>
    </dgm:pt>
    <dgm:pt modelId="{C17C9220-62BD-4DD6-B7F1-840522A068D8}" type="sibTrans" cxnId="{536BB101-F5CB-4781-A04B-8D396C23EB79}">
      <dgm:prSet/>
      <dgm:spPr/>
      <dgm:t>
        <a:bodyPr/>
        <a:lstStyle/>
        <a:p>
          <a:endParaRPr lang="en-US"/>
        </a:p>
      </dgm:t>
    </dgm:pt>
    <dgm:pt modelId="{A6C8FE7D-9724-469A-AE4B-8D8F6DEA4D42}">
      <dgm:prSet/>
      <dgm:spPr/>
      <dgm:t>
        <a:bodyPr/>
        <a:lstStyle/>
        <a:p>
          <a:r>
            <a:rPr lang="pl-PL" b="1" i="0" baseline="0"/>
            <a:t>Co powiedzieć</a:t>
          </a:r>
          <a:r>
            <a:rPr lang="pl-PL" b="0" i="0" baseline="0"/>
            <a:t>: „Chcesz mi opowiedzieć, co cię tak zdenerwowało?”, „Jak myślisz, co moglibyśmy zrobić następnym razem, kiedy poczujesz się tak zły?”</a:t>
          </a:r>
          <a:endParaRPr lang="en-US"/>
        </a:p>
      </dgm:t>
    </dgm:pt>
    <dgm:pt modelId="{92B7E9EF-26D4-4DEC-A503-979DA1012612}" type="parTrans" cxnId="{0E25AFC9-A9BD-49CE-B7A2-0086926964C1}">
      <dgm:prSet/>
      <dgm:spPr/>
      <dgm:t>
        <a:bodyPr/>
        <a:lstStyle/>
        <a:p>
          <a:endParaRPr lang="en-US"/>
        </a:p>
      </dgm:t>
    </dgm:pt>
    <dgm:pt modelId="{E0153EFD-CC99-4490-B175-05527B671F93}" type="sibTrans" cxnId="{0E25AFC9-A9BD-49CE-B7A2-0086926964C1}">
      <dgm:prSet/>
      <dgm:spPr/>
      <dgm:t>
        <a:bodyPr/>
        <a:lstStyle/>
        <a:p>
          <a:endParaRPr lang="en-US"/>
        </a:p>
      </dgm:t>
    </dgm:pt>
    <dgm:pt modelId="{6AAAF39B-F48F-4324-8239-7BE02FBC1E81}">
      <dgm:prSet/>
      <dgm:spPr/>
      <dgm:t>
        <a:bodyPr/>
        <a:lstStyle/>
        <a:p>
          <a:r>
            <a:rPr lang="pl-PL" b="1" i="0" baseline="0"/>
            <a:t>Dlaczego to działa</a:t>
          </a:r>
          <a:r>
            <a:rPr lang="pl-PL" b="0" i="0" baseline="0"/>
            <a:t>: Po zakończeniu emocjonalnego epizodu dziecko jest bardziej otwarte na rozmowę i uczenie się, co pomaga w przyswajaniu umiejętności radzenia sobie z emocjami. </a:t>
          </a:r>
          <a:endParaRPr lang="en-US"/>
        </a:p>
      </dgm:t>
    </dgm:pt>
    <dgm:pt modelId="{E49D7F7F-0ED4-4813-86FA-303D11C02295}" type="parTrans" cxnId="{973C7EE4-58DA-4C8D-9E56-71647747DDBE}">
      <dgm:prSet/>
      <dgm:spPr/>
      <dgm:t>
        <a:bodyPr/>
        <a:lstStyle/>
        <a:p>
          <a:endParaRPr lang="en-US"/>
        </a:p>
      </dgm:t>
    </dgm:pt>
    <dgm:pt modelId="{072CAF9B-3C7B-4015-9835-28CCF5111FF2}" type="sibTrans" cxnId="{973C7EE4-58DA-4C8D-9E56-71647747DDBE}">
      <dgm:prSet/>
      <dgm:spPr/>
      <dgm:t>
        <a:bodyPr/>
        <a:lstStyle/>
        <a:p>
          <a:endParaRPr lang="en-US"/>
        </a:p>
      </dgm:t>
    </dgm:pt>
    <dgm:pt modelId="{F3517D33-F7AB-40EE-AA0B-40D33E4B40B4}" type="pres">
      <dgm:prSet presAssocID="{B568F14A-D675-474D-BE6B-E92654552B9A}" presName="linear" presStyleCnt="0">
        <dgm:presLayoutVars>
          <dgm:animLvl val="lvl"/>
          <dgm:resizeHandles val="exact"/>
        </dgm:presLayoutVars>
      </dgm:prSet>
      <dgm:spPr/>
    </dgm:pt>
    <dgm:pt modelId="{728E6EA5-4565-4BD9-8E37-4A08C71F4DD0}" type="pres">
      <dgm:prSet presAssocID="{75C35709-06B2-4E43-9F60-AE8061A93A2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9E5F4B2-91CF-4604-AE33-10EF512754EE}" type="pres">
      <dgm:prSet presAssocID="{C17C9220-62BD-4DD6-B7F1-840522A068D8}" presName="spacer" presStyleCnt="0"/>
      <dgm:spPr/>
    </dgm:pt>
    <dgm:pt modelId="{D727933E-916C-447E-A450-B4AD417B7DF1}" type="pres">
      <dgm:prSet presAssocID="{A6C8FE7D-9724-469A-AE4B-8D8F6DEA4D4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3D542B3-0DF4-429D-8C71-F33EE23521CB}" type="pres">
      <dgm:prSet presAssocID="{E0153EFD-CC99-4490-B175-05527B671F93}" presName="spacer" presStyleCnt="0"/>
      <dgm:spPr/>
    </dgm:pt>
    <dgm:pt modelId="{B8889B31-8949-496A-9C20-1B98D71B57B1}" type="pres">
      <dgm:prSet presAssocID="{6AAAF39B-F48F-4324-8239-7BE02FBC1E8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36BB101-F5CB-4781-A04B-8D396C23EB79}" srcId="{B568F14A-D675-474D-BE6B-E92654552B9A}" destId="{75C35709-06B2-4E43-9F60-AE8061A93A27}" srcOrd="0" destOrd="0" parTransId="{400AD5E2-55B7-4D22-A29C-DB3F504AF408}" sibTransId="{C17C9220-62BD-4DD6-B7F1-840522A068D8}"/>
    <dgm:cxn modelId="{1884B120-3A44-46F8-A08D-EE610372AD84}" type="presOf" srcId="{75C35709-06B2-4E43-9F60-AE8061A93A27}" destId="{728E6EA5-4565-4BD9-8E37-4A08C71F4DD0}" srcOrd="0" destOrd="0" presId="urn:microsoft.com/office/officeart/2005/8/layout/vList2"/>
    <dgm:cxn modelId="{049D3E3A-9F47-4F4C-95D6-F6FDA56EE8E9}" type="presOf" srcId="{B568F14A-D675-474D-BE6B-E92654552B9A}" destId="{F3517D33-F7AB-40EE-AA0B-40D33E4B40B4}" srcOrd="0" destOrd="0" presId="urn:microsoft.com/office/officeart/2005/8/layout/vList2"/>
    <dgm:cxn modelId="{99B87EAE-A460-41BC-B7AC-596311F2534E}" type="presOf" srcId="{A6C8FE7D-9724-469A-AE4B-8D8F6DEA4D42}" destId="{D727933E-916C-447E-A450-B4AD417B7DF1}" srcOrd="0" destOrd="0" presId="urn:microsoft.com/office/officeart/2005/8/layout/vList2"/>
    <dgm:cxn modelId="{BED19FC7-0249-4A76-A29B-8174CE93C910}" type="presOf" srcId="{6AAAF39B-F48F-4324-8239-7BE02FBC1E81}" destId="{B8889B31-8949-496A-9C20-1B98D71B57B1}" srcOrd="0" destOrd="0" presId="urn:microsoft.com/office/officeart/2005/8/layout/vList2"/>
    <dgm:cxn modelId="{0E25AFC9-A9BD-49CE-B7A2-0086926964C1}" srcId="{B568F14A-D675-474D-BE6B-E92654552B9A}" destId="{A6C8FE7D-9724-469A-AE4B-8D8F6DEA4D42}" srcOrd="1" destOrd="0" parTransId="{92B7E9EF-26D4-4DEC-A503-979DA1012612}" sibTransId="{E0153EFD-CC99-4490-B175-05527B671F93}"/>
    <dgm:cxn modelId="{973C7EE4-58DA-4C8D-9E56-71647747DDBE}" srcId="{B568F14A-D675-474D-BE6B-E92654552B9A}" destId="{6AAAF39B-F48F-4324-8239-7BE02FBC1E81}" srcOrd="2" destOrd="0" parTransId="{E49D7F7F-0ED4-4813-86FA-303D11C02295}" sibTransId="{072CAF9B-3C7B-4015-9835-28CCF5111FF2}"/>
    <dgm:cxn modelId="{27C7FDFE-E5EB-4924-B2D7-AD963A450EB1}" type="presParOf" srcId="{F3517D33-F7AB-40EE-AA0B-40D33E4B40B4}" destId="{728E6EA5-4565-4BD9-8E37-4A08C71F4DD0}" srcOrd="0" destOrd="0" presId="urn:microsoft.com/office/officeart/2005/8/layout/vList2"/>
    <dgm:cxn modelId="{F653C182-1284-4C0A-ACEF-65C58077FA6E}" type="presParOf" srcId="{F3517D33-F7AB-40EE-AA0B-40D33E4B40B4}" destId="{39E5F4B2-91CF-4604-AE33-10EF512754EE}" srcOrd="1" destOrd="0" presId="urn:microsoft.com/office/officeart/2005/8/layout/vList2"/>
    <dgm:cxn modelId="{99FF5667-828F-4E4B-8CEF-A4A0B6FD4205}" type="presParOf" srcId="{F3517D33-F7AB-40EE-AA0B-40D33E4B40B4}" destId="{D727933E-916C-447E-A450-B4AD417B7DF1}" srcOrd="2" destOrd="0" presId="urn:microsoft.com/office/officeart/2005/8/layout/vList2"/>
    <dgm:cxn modelId="{97560E2A-CF70-49DC-9215-A7C80F3E2217}" type="presParOf" srcId="{F3517D33-F7AB-40EE-AA0B-40D33E4B40B4}" destId="{33D542B3-0DF4-429D-8C71-F33EE23521CB}" srcOrd="3" destOrd="0" presId="urn:microsoft.com/office/officeart/2005/8/layout/vList2"/>
    <dgm:cxn modelId="{E3220D13-79BC-4AFB-833D-515F73378929}" type="presParOf" srcId="{F3517D33-F7AB-40EE-AA0B-40D33E4B40B4}" destId="{B8889B31-8949-496A-9C20-1B98D71B57B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7C591D-A651-44E7-9312-B693A551F547}" type="doc">
      <dgm:prSet loTypeId="urn:microsoft.com/office/officeart/2005/8/layout/vList2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5983009-528E-4CD6-A396-98419572323C}">
      <dgm:prSet/>
      <dgm:spPr>
        <a:solidFill>
          <a:schemeClr val="accent1"/>
        </a:solidFill>
      </dgm:spPr>
      <dgm:t>
        <a:bodyPr/>
        <a:lstStyle/>
        <a:p>
          <a:r>
            <a:rPr lang="pl-PL" dirty="0"/>
            <a:t>Dzieci przedszkolne mają ograniczone umiejętności językowe.</a:t>
          </a:r>
          <a:endParaRPr lang="en-US" dirty="0"/>
        </a:p>
      </dgm:t>
    </dgm:pt>
    <dgm:pt modelId="{AF7D02F3-8FC3-40A6-8276-D3F2ECF45014}" type="parTrans" cxnId="{B2AF9E8B-23F3-4713-AE6B-FA81D78E1D4F}">
      <dgm:prSet/>
      <dgm:spPr/>
      <dgm:t>
        <a:bodyPr/>
        <a:lstStyle/>
        <a:p>
          <a:endParaRPr lang="en-US"/>
        </a:p>
      </dgm:t>
    </dgm:pt>
    <dgm:pt modelId="{4C056DB3-1580-4F6F-84B1-6FD2DA5D4A8D}" type="sibTrans" cxnId="{B2AF9E8B-23F3-4713-AE6B-FA81D78E1D4F}">
      <dgm:prSet/>
      <dgm:spPr/>
      <dgm:t>
        <a:bodyPr/>
        <a:lstStyle/>
        <a:p>
          <a:endParaRPr lang="en-US"/>
        </a:p>
      </dgm:t>
    </dgm:pt>
    <dgm:pt modelId="{FA8DCB5F-6D0D-404F-A1DA-47944FBD26B8}">
      <dgm:prSet/>
      <dgm:spPr>
        <a:solidFill>
          <a:schemeClr val="accent1"/>
        </a:solidFill>
      </dgm:spPr>
      <dgm:t>
        <a:bodyPr/>
        <a:lstStyle/>
        <a:p>
          <a:r>
            <a:rPr lang="pl-PL" dirty="0"/>
            <a:t>Trudności w wyrażaniu potrzeb i uczuć mogą prowadzić do frustracji.</a:t>
          </a:r>
          <a:endParaRPr lang="en-US" dirty="0"/>
        </a:p>
      </dgm:t>
    </dgm:pt>
    <dgm:pt modelId="{0CED9B40-C442-411D-893F-396433ABD1C9}" type="parTrans" cxnId="{A9E73241-0268-49A0-A160-721F686651E9}">
      <dgm:prSet/>
      <dgm:spPr/>
      <dgm:t>
        <a:bodyPr/>
        <a:lstStyle/>
        <a:p>
          <a:endParaRPr lang="en-US"/>
        </a:p>
      </dgm:t>
    </dgm:pt>
    <dgm:pt modelId="{277292A1-27D4-478D-92DB-926436E93C73}" type="sibTrans" cxnId="{A9E73241-0268-49A0-A160-721F686651E9}">
      <dgm:prSet/>
      <dgm:spPr/>
      <dgm:t>
        <a:bodyPr/>
        <a:lstStyle/>
        <a:p>
          <a:endParaRPr lang="en-US"/>
        </a:p>
      </dgm:t>
    </dgm:pt>
    <dgm:pt modelId="{2D5D603C-73F0-4D85-8A7B-B8CF3341AFDC}">
      <dgm:prSet/>
      <dgm:spPr>
        <a:solidFill>
          <a:schemeClr val="accent1"/>
        </a:solidFill>
      </dgm:spPr>
      <dgm:t>
        <a:bodyPr/>
        <a:lstStyle/>
        <a:p>
          <a:r>
            <a:rPr lang="pl-PL" dirty="0"/>
            <a:t>Kiedy dzieci nie mogą jasno przekazać tego, co czują lub czego potrzebują, reagują złością lub frustracją.</a:t>
          </a:r>
          <a:endParaRPr lang="en-US" dirty="0"/>
        </a:p>
      </dgm:t>
    </dgm:pt>
    <dgm:pt modelId="{7865E7CC-3375-47DE-9F46-8FC394CEE027}" type="parTrans" cxnId="{1D9AA2AD-0828-40B6-8D7D-670B205A715E}">
      <dgm:prSet/>
      <dgm:spPr/>
      <dgm:t>
        <a:bodyPr/>
        <a:lstStyle/>
        <a:p>
          <a:endParaRPr lang="en-US"/>
        </a:p>
      </dgm:t>
    </dgm:pt>
    <dgm:pt modelId="{BA417779-C8E3-4FE9-9AD7-28560B470A21}" type="sibTrans" cxnId="{1D9AA2AD-0828-40B6-8D7D-670B205A715E}">
      <dgm:prSet/>
      <dgm:spPr/>
      <dgm:t>
        <a:bodyPr/>
        <a:lstStyle/>
        <a:p>
          <a:endParaRPr lang="en-US"/>
        </a:p>
      </dgm:t>
    </dgm:pt>
    <dgm:pt modelId="{94DCEE97-4453-4063-91EC-A59C71873FEF}" type="pres">
      <dgm:prSet presAssocID="{CF7C591D-A651-44E7-9312-B693A551F547}" presName="linear" presStyleCnt="0">
        <dgm:presLayoutVars>
          <dgm:animLvl val="lvl"/>
          <dgm:resizeHandles val="exact"/>
        </dgm:presLayoutVars>
      </dgm:prSet>
      <dgm:spPr/>
    </dgm:pt>
    <dgm:pt modelId="{C5DE93EE-9D84-41B1-A20F-EFB4904FF55D}" type="pres">
      <dgm:prSet presAssocID="{05983009-528E-4CD6-A396-98419572323C}" presName="parentText" presStyleLbl="node1" presStyleIdx="0" presStyleCnt="3" custLinFactY="999" custLinFactNeighborX="6565" custLinFactNeighborY="100000">
        <dgm:presLayoutVars>
          <dgm:chMax val="0"/>
          <dgm:bulletEnabled val="1"/>
        </dgm:presLayoutVars>
      </dgm:prSet>
      <dgm:spPr/>
    </dgm:pt>
    <dgm:pt modelId="{0D0907D5-920A-4BC4-A69B-30A4F7A671E1}" type="pres">
      <dgm:prSet presAssocID="{4C056DB3-1580-4F6F-84B1-6FD2DA5D4A8D}" presName="spacer" presStyleCnt="0"/>
      <dgm:spPr/>
    </dgm:pt>
    <dgm:pt modelId="{D85D41B1-1A0F-46DE-898B-FEA59F16A85B}" type="pres">
      <dgm:prSet presAssocID="{FA8DCB5F-6D0D-404F-A1DA-47944FBD26B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E9D897C-50F1-4B05-B579-7C05AE4051BD}" type="pres">
      <dgm:prSet presAssocID="{277292A1-27D4-478D-92DB-926436E93C73}" presName="spacer" presStyleCnt="0"/>
      <dgm:spPr/>
    </dgm:pt>
    <dgm:pt modelId="{B7D2D795-A052-4227-92E9-5714946F493E}" type="pres">
      <dgm:prSet presAssocID="{2D5D603C-73F0-4D85-8A7B-B8CF3341AFD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9E73241-0268-49A0-A160-721F686651E9}" srcId="{CF7C591D-A651-44E7-9312-B693A551F547}" destId="{FA8DCB5F-6D0D-404F-A1DA-47944FBD26B8}" srcOrd="1" destOrd="0" parTransId="{0CED9B40-C442-411D-893F-396433ABD1C9}" sibTransId="{277292A1-27D4-478D-92DB-926436E93C73}"/>
    <dgm:cxn modelId="{D7248E65-7D17-4968-97A3-8C59E205F101}" type="presOf" srcId="{CF7C591D-A651-44E7-9312-B693A551F547}" destId="{94DCEE97-4453-4063-91EC-A59C71873FEF}" srcOrd="0" destOrd="0" presId="urn:microsoft.com/office/officeart/2005/8/layout/vList2"/>
    <dgm:cxn modelId="{EC08B574-52CE-4E1F-A061-7C78D89A6C24}" type="presOf" srcId="{05983009-528E-4CD6-A396-98419572323C}" destId="{C5DE93EE-9D84-41B1-A20F-EFB4904FF55D}" srcOrd="0" destOrd="0" presId="urn:microsoft.com/office/officeart/2005/8/layout/vList2"/>
    <dgm:cxn modelId="{B2AF9E8B-23F3-4713-AE6B-FA81D78E1D4F}" srcId="{CF7C591D-A651-44E7-9312-B693A551F547}" destId="{05983009-528E-4CD6-A396-98419572323C}" srcOrd="0" destOrd="0" parTransId="{AF7D02F3-8FC3-40A6-8276-D3F2ECF45014}" sibTransId="{4C056DB3-1580-4F6F-84B1-6FD2DA5D4A8D}"/>
    <dgm:cxn modelId="{1D9AA2AD-0828-40B6-8D7D-670B205A715E}" srcId="{CF7C591D-A651-44E7-9312-B693A551F547}" destId="{2D5D603C-73F0-4D85-8A7B-B8CF3341AFDC}" srcOrd="2" destOrd="0" parTransId="{7865E7CC-3375-47DE-9F46-8FC394CEE027}" sibTransId="{BA417779-C8E3-4FE9-9AD7-28560B470A21}"/>
    <dgm:cxn modelId="{11DA80AF-6DD2-4D21-9533-A02041B9B69A}" type="presOf" srcId="{FA8DCB5F-6D0D-404F-A1DA-47944FBD26B8}" destId="{D85D41B1-1A0F-46DE-898B-FEA59F16A85B}" srcOrd="0" destOrd="0" presId="urn:microsoft.com/office/officeart/2005/8/layout/vList2"/>
    <dgm:cxn modelId="{D30642FA-985A-4A56-850F-11130A9FC6EB}" type="presOf" srcId="{2D5D603C-73F0-4D85-8A7B-B8CF3341AFDC}" destId="{B7D2D795-A052-4227-92E9-5714946F493E}" srcOrd="0" destOrd="0" presId="urn:microsoft.com/office/officeart/2005/8/layout/vList2"/>
    <dgm:cxn modelId="{4A9B637D-6BFA-4BD4-A55C-FA26F0EF440A}" type="presParOf" srcId="{94DCEE97-4453-4063-91EC-A59C71873FEF}" destId="{C5DE93EE-9D84-41B1-A20F-EFB4904FF55D}" srcOrd="0" destOrd="0" presId="urn:microsoft.com/office/officeart/2005/8/layout/vList2"/>
    <dgm:cxn modelId="{7148E159-A132-4DCF-A9D0-EB1A0F9E3299}" type="presParOf" srcId="{94DCEE97-4453-4063-91EC-A59C71873FEF}" destId="{0D0907D5-920A-4BC4-A69B-30A4F7A671E1}" srcOrd="1" destOrd="0" presId="urn:microsoft.com/office/officeart/2005/8/layout/vList2"/>
    <dgm:cxn modelId="{0228E7E6-581E-4D49-AAF5-CF274983B160}" type="presParOf" srcId="{94DCEE97-4453-4063-91EC-A59C71873FEF}" destId="{D85D41B1-1A0F-46DE-898B-FEA59F16A85B}" srcOrd="2" destOrd="0" presId="urn:microsoft.com/office/officeart/2005/8/layout/vList2"/>
    <dgm:cxn modelId="{CC74C380-615A-4352-9527-BAAD96235630}" type="presParOf" srcId="{94DCEE97-4453-4063-91EC-A59C71873FEF}" destId="{3E9D897C-50F1-4B05-B579-7C05AE4051BD}" srcOrd="3" destOrd="0" presId="urn:microsoft.com/office/officeart/2005/8/layout/vList2"/>
    <dgm:cxn modelId="{714E9E45-55D9-4E98-8494-CFF16E2EBB23}" type="presParOf" srcId="{94DCEE97-4453-4063-91EC-A59C71873FEF}" destId="{B7D2D795-A052-4227-92E9-5714946F493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5B587E-2C19-4370-84E7-909E99D1C756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E98BB65-8CFE-4D71-A8DA-798D524B7192}">
      <dgm:prSet/>
      <dgm:spPr>
        <a:solidFill>
          <a:schemeClr val="accent1"/>
        </a:solidFill>
      </dgm:spPr>
      <dgm:t>
        <a:bodyPr/>
        <a:lstStyle/>
        <a:p>
          <a:r>
            <a:rPr lang="pl-PL" b="1" dirty="0"/>
            <a:t>Uczenie się przez obserwację</a:t>
          </a:r>
          <a:r>
            <a:rPr lang="pl-PL" dirty="0"/>
            <a:t> – Dzieci uczą się poprzez obserwowanie dorosłych i rówieśników w swoim otoczeniu.</a:t>
          </a:r>
          <a:endParaRPr lang="en-US" dirty="0"/>
        </a:p>
      </dgm:t>
    </dgm:pt>
    <dgm:pt modelId="{066CD5B2-8558-4B0E-A128-6254010DB2CB}" type="parTrans" cxnId="{1AD9E144-73B6-49C1-A1D6-29986F7BC4C1}">
      <dgm:prSet/>
      <dgm:spPr/>
      <dgm:t>
        <a:bodyPr/>
        <a:lstStyle/>
        <a:p>
          <a:endParaRPr lang="en-US"/>
        </a:p>
      </dgm:t>
    </dgm:pt>
    <dgm:pt modelId="{4FB7C586-C723-4AA0-9AB9-9814C9CCF9C0}" type="sibTrans" cxnId="{1AD9E144-73B6-49C1-A1D6-29986F7BC4C1}">
      <dgm:prSet/>
      <dgm:spPr/>
      <dgm:t>
        <a:bodyPr/>
        <a:lstStyle/>
        <a:p>
          <a:endParaRPr lang="en-US"/>
        </a:p>
      </dgm:t>
    </dgm:pt>
    <dgm:pt modelId="{F8FF03AC-A328-4D4C-942C-547EBB9A15BD}">
      <dgm:prSet/>
      <dgm:spPr>
        <a:solidFill>
          <a:schemeClr val="accent1"/>
        </a:solidFill>
      </dgm:spPr>
      <dgm:t>
        <a:bodyPr/>
        <a:lstStyle/>
        <a:p>
          <a:r>
            <a:rPr lang="pl-PL" b="1" dirty="0"/>
            <a:t>Naśladowanie złości i agresji</a:t>
          </a:r>
          <a:r>
            <a:rPr lang="pl-PL" dirty="0"/>
            <a:t> – Jeśli dziecko widzi złość lub agresję, może zacząć naśladować takie zachowania.</a:t>
          </a:r>
          <a:endParaRPr lang="en-US" dirty="0"/>
        </a:p>
      </dgm:t>
    </dgm:pt>
    <dgm:pt modelId="{663C47BD-4746-44D7-BCBE-AE7B9609698D}" type="parTrans" cxnId="{AF670A2F-6F87-4481-86C7-A65A5E93E1AA}">
      <dgm:prSet/>
      <dgm:spPr/>
      <dgm:t>
        <a:bodyPr/>
        <a:lstStyle/>
        <a:p>
          <a:endParaRPr lang="en-US"/>
        </a:p>
      </dgm:t>
    </dgm:pt>
    <dgm:pt modelId="{8C50142F-14C5-4773-BE4C-2658E5664DF7}" type="sibTrans" cxnId="{AF670A2F-6F87-4481-86C7-A65A5E93E1AA}">
      <dgm:prSet/>
      <dgm:spPr/>
      <dgm:t>
        <a:bodyPr/>
        <a:lstStyle/>
        <a:p>
          <a:endParaRPr lang="en-US"/>
        </a:p>
      </dgm:t>
    </dgm:pt>
    <dgm:pt modelId="{6FBDB4FE-1A8E-4668-A476-0AEC6EDD67C4}">
      <dgm:prSet/>
      <dgm:spPr>
        <a:solidFill>
          <a:schemeClr val="accent1"/>
        </a:solidFill>
      </dgm:spPr>
      <dgm:t>
        <a:bodyPr/>
        <a:lstStyle/>
        <a:p>
          <a:r>
            <a:rPr lang="pl-PL" b="1"/>
            <a:t>Radzenie sobie z emocjami</a:t>
          </a:r>
          <a:r>
            <a:rPr lang="pl-PL"/>
            <a:t> – Złość i agresja w otoczeniu dziecka mogą stać się sposobem radzenia sobie z własnymi emocjami.</a:t>
          </a:r>
          <a:endParaRPr lang="en-US"/>
        </a:p>
      </dgm:t>
    </dgm:pt>
    <dgm:pt modelId="{B16CD29B-E1A2-4501-A581-3B76397FA8B8}" type="parTrans" cxnId="{96E37069-ED17-4719-BBC0-92F1A232889F}">
      <dgm:prSet/>
      <dgm:spPr/>
      <dgm:t>
        <a:bodyPr/>
        <a:lstStyle/>
        <a:p>
          <a:endParaRPr lang="en-US"/>
        </a:p>
      </dgm:t>
    </dgm:pt>
    <dgm:pt modelId="{C178DAA3-2088-4383-B458-51F3777B5B8D}" type="sibTrans" cxnId="{96E37069-ED17-4719-BBC0-92F1A232889F}">
      <dgm:prSet/>
      <dgm:spPr/>
      <dgm:t>
        <a:bodyPr/>
        <a:lstStyle/>
        <a:p>
          <a:endParaRPr lang="en-US"/>
        </a:p>
      </dgm:t>
    </dgm:pt>
    <dgm:pt modelId="{84577E73-B49B-4EBA-82F5-12CAF5649A61}">
      <dgm:prSet/>
      <dgm:spPr>
        <a:solidFill>
          <a:schemeClr val="accent1"/>
        </a:solidFill>
      </dgm:spPr>
      <dgm:t>
        <a:bodyPr/>
        <a:lstStyle/>
        <a:p>
          <a:r>
            <a:rPr lang="pl-PL" b="1" dirty="0"/>
            <a:t>Wpływ środowiska</a:t>
          </a:r>
          <a:r>
            <a:rPr lang="pl-PL" dirty="0"/>
            <a:t> – To, co dziecko obserwuje w swoim otoczeniu, kształtuje jego reakcje emocjonalne i sposoby reagowania na stres.</a:t>
          </a:r>
          <a:endParaRPr lang="en-US" dirty="0"/>
        </a:p>
      </dgm:t>
    </dgm:pt>
    <dgm:pt modelId="{227E59E8-680C-4302-91E8-051BAD776444}" type="parTrans" cxnId="{EEA30BE8-802F-4DAE-8B25-E2D66358375C}">
      <dgm:prSet/>
      <dgm:spPr/>
      <dgm:t>
        <a:bodyPr/>
        <a:lstStyle/>
        <a:p>
          <a:endParaRPr lang="en-US"/>
        </a:p>
      </dgm:t>
    </dgm:pt>
    <dgm:pt modelId="{1E6C0BCE-DA71-4B50-8FCE-6F6357354B5C}" type="sibTrans" cxnId="{EEA30BE8-802F-4DAE-8B25-E2D66358375C}">
      <dgm:prSet/>
      <dgm:spPr/>
      <dgm:t>
        <a:bodyPr/>
        <a:lstStyle/>
        <a:p>
          <a:endParaRPr lang="en-US"/>
        </a:p>
      </dgm:t>
    </dgm:pt>
    <dgm:pt modelId="{55F7BF1B-0417-44BD-8A66-640B2CBF4115}" type="pres">
      <dgm:prSet presAssocID="{345B587E-2C19-4370-84E7-909E99D1C756}" presName="linear" presStyleCnt="0">
        <dgm:presLayoutVars>
          <dgm:animLvl val="lvl"/>
          <dgm:resizeHandles val="exact"/>
        </dgm:presLayoutVars>
      </dgm:prSet>
      <dgm:spPr/>
    </dgm:pt>
    <dgm:pt modelId="{4782C6C9-8516-45AE-8F38-2CEE6B362A13}" type="pres">
      <dgm:prSet presAssocID="{AE98BB65-8CFE-4D71-A8DA-798D524B719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174DFB2-CD59-4626-927E-D246AE9F2555}" type="pres">
      <dgm:prSet presAssocID="{4FB7C586-C723-4AA0-9AB9-9814C9CCF9C0}" presName="spacer" presStyleCnt="0"/>
      <dgm:spPr/>
    </dgm:pt>
    <dgm:pt modelId="{56DCD803-F768-4D17-AD0A-9FCAFEA790FD}" type="pres">
      <dgm:prSet presAssocID="{F8FF03AC-A328-4D4C-942C-547EBB9A15B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E33957A-291D-4183-B7EE-DF2D17548521}" type="pres">
      <dgm:prSet presAssocID="{8C50142F-14C5-4773-BE4C-2658E5664DF7}" presName="spacer" presStyleCnt="0"/>
      <dgm:spPr/>
    </dgm:pt>
    <dgm:pt modelId="{07C5B1B9-A7B0-4FF6-89FA-3055168E9B76}" type="pres">
      <dgm:prSet presAssocID="{6FBDB4FE-1A8E-4668-A476-0AEC6EDD67C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18B8A5C-3C9C-4891-8B07-0DD3AE4FE117}" type="pres">
      <dgm:prSet presAssocID="{C178DAA3-2088-4383-B458-51F3777B5B8D}" presName="spacer" presStyleCnt="0"/>
      <dgm:spPr/>
    </dgm:pt>
    <dgm:pt modelId="{CF96A8EC-4D4B-471D-AC20-E8BEDE4625D9}" type="pres">
      <dgm:prSet presAssocID="{84577E73-B49B-4EBA-82F5-12CAF5649A6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835AF23-3B51-49AA-BA9A-C05BE2E7A5C5}" type="presOf" srcId="{AE98BB65-8CFE-4D71-A8DA-798D524B7192}" destId="{4782C6C9-8516-45AE-8F38-2CEE6B362A13}" srcOrd="0" destOrd="0" presId="urn:microsoft.com/office/officeart/2005/8/layout/vList2"/>
    <dgm:cxn modelId="{AF670A2F-6F87-4481-86C7-A65A5E93E1AA}" srcId="{345B587E-2C19-4370-84E7-909E99D1C756}" destId="{F8FF03AC-A328-4D4C-942C-547EBB9A15BD}" srcOrd="1" destOrd="0" parTransId="{663C47BD-4746-44D7-BCBE-AE7B9609698D}" sibTransId="{8C50142F-14C5-4773-BE4C-2658E5664DF7}"/>
    <dgm:cxn modelId="{2502D75E-5716-4BCC-8B3B-8868AFE0C2C1}" type="presOf" srcId="{345B587E-2C19-4370-84E7-909E99D1C756}" destId="{55F7BF1B-0417-44BD-8A66-640B2CBF4115}" srcOrd="0" destOrd="0" presId="urn:microsoft.com/office/officeart/2005/8/layout/vList2"/>
    <dgm:cxn modelId="{1AD9E144-73B6-49C1-A1D6-29986F7BC4C1}" srcId="{345B587E-2C19-4370-84E7-909E99D1C756}" destId="{AE98BB65-8CFE-4D71-A8DA-798D524B7192}" srcOrd="0" destOrd="0" parTransId="{066CD5B2-8558-4B0E-A128-6254010DB2CB}" sibTransId="{4FB7C586-C723-4AA0-9AB9-9814C9CCF9C0}"/>
    <dgm:cxn modelId="{96E37069-ED17-4719-BBC0-92F1A232889F}" srcId="{345B587E-2C19-4370-84E7-909E99D1C756}" destId="{6FBDB4FE-1A8E-4668-A476-0AEC6EDD67C4}" srcOrd="2" destOrd="0" parTransId="{B16CD29B-E1A2-4501-A581-3B76397FA8B8}" sibTransId="{C178DAA3-2088-4383-B458-51F3777B5B8D}"/>
    <dgm:cxn modelId="{A0F92A74-51D9-46D3-93AF-5F47BEF7FB2E}" type="presOf" srcId="{6FBDB4FE-1A8E-4668-A476-0AEC6EDD67C4}" destId="{07C5B1B9-A7B0-4FF6-89FA-3055168E9B76}" srcOrd="0" destOrd="0" presId="urn:microsoft.com/office/officeart/2005/8/layout/vList2"/>
    <dgm:cxn modelId="{1AE9A5AA-2AA9-46AE-BFD2-EAB22E221761}" type="presOf" srcId="{F8FF03AC-A328-4D4C-942C-547EBB9A15BD}" destId="{56DCD803-F768-4D17-AD0A-9FCAFEA790FD}" srcOrd="0" destOrd="0" presId="urn:microsoft.com/office/officeart/2005/8/layout/vList2"/>
    <dgm:cxn modelId="{EF9CE7AC-A6D6-4827-80D3-6D60170AE37B}" type="presOf" srcId="{84577E73-B49B-4EBA-82F5-12CAF5649A61}" destId="{CF96A8EC-4D4B-471D-AC20-E8BEDE4625D9}" srcOrd="0" destOrd="0" presId="urn:microsoft.com/office/officeart/2005/8/layout/vList2"/>
    <dgm:cxn modelId="{EEA30BE8-802F-4DAE-8B25-E2D66358375C}" srcId="{345B587E-2C19-4370-84E7-909E99D1C756}" destId="{84577E73-B49B-4EBA-82F5-12CAF5649A61}" srcOrd="3" destOrd="0" parTransId="{227E59E8-680C-4302-91E8-051BAD776444}" sibTransId="{1E6C0BCE-DA71-4B50-8FCE-6F6357354B5C}"/>
    <dgm:cxn modelId="{3FFCF5D2-F1A6-4FF4-94AC-BF32B5A206C1}" type="presParOf" srcId="{55F7BF1B-0417-44BD-8A66-640B2CBF4115}" destId="{4782C6C9-8516-45AE-8F38-2CEE6B362A13}" srcOrd="0" destOrd="0" presId="urn:microsoft.com/office/officeart/2005/8/layout/vList2"/>
    <dgm:cxn modelId="{18E86B38-B0D0-4B65-BEA3-836AA2ADEB3B}" type="presParOf" srcId="{55F7BF1B-0417-44BD-8A66-640B2CBF4115}" destId="{D174DFB2-CD59-4626-927E-D246AE9F2555}" srcOrd="1" destOrd="0" presId="urn:microsoft.com/office/officeart/2005/8/layout/vList2"/>
    <dgm:cxn modelId="{8EC7F491-C28C-4C24-A94E-B9D9F187D410}" type="presParOf" srcId="{55F7BF1B-0417-44BD-8A66-640B2CBF4115}" destId="{56DCD803-F768-4D17-AD0A-9FCAFEA790FD}" srcOrd="2" destOrd="0" presId="urn:microsoft.com/office/officeart/2005/8/layout/vList2"/>
    <dgm:cxn modelId="{38945103-35F8-497B-AC37-F70B3106216C}" type="presParOf" srcId="{55F7BF1B-0417-44BD-8A66-640B2CBF4115}" destId="{FE33957A-291D-4183-B7EE-DF2D17548521}" srcOrd="3" destOrd="0" presId="urn:microsoft.com/office/officeart/2005/8/layout/vList2"/>
    <dgm:cxn modelId="{44E4ABB5-8785-4BCF-BAFE-5CA5F9DEAF71}" type="presParOf" srcId="{55F7BF1B-0417-44BD-8A66-640B2CBF4115}" destId="{07C5B1B9-A7B0-4FF6-89FA-3055168E9B76}" srcOrd="4" destOrd="0" presId="urn:microsoft.com/office/officeart/2005/8/layout/vList2"/>
    <dgm:cxn modelId="{9C2439FD-2534-4B1D-8462-D6157024FBF5}" type="presParOf" srcId="{55F7BF1B-0417-44BD-8A66-640B2CBF4115}" destId="{618B8A5C-3C9C-4891-8B07-0DD3AE4FE117}" srcOrd="5" destOrd="0" presId="urn:microsoft.com/office/officeart/2005/8/layout/vList2"/>
    <dgm:cxn modelId="{BA61495E-D0DF-4B3E-B411-9A307E4910CD}" type="presParOf" srcId="{55F7BF1B-0417-44BD-8A66-640B2CBF4115}" destId="{CF96A8EC-4D4B-471D-AC20-E8BEDE4625D9}" srcOrd="6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31183C-62F8-489F-A880-B7F52218A238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E2E7A66-D16C-419D-8E8E-D807331DC707}">
      <dgm:prSet/>
      <dgm:spPr>
        <a:solidFill>
          <a:schemeClr val="accent1"/>
        </a:solidFill>
      </dgm:spPr>
      <dgm:t>
        <a:bodyPr/>
        <a:lstStyle/>
        <a:p>
          <a:r>
            <a:rPr lang="pl-PL" b="1" dirty="0"/>
            <a:t>Przytłaczające bodźce</a:t>
          </a:r>
          <a:r>
            <a:rPr lang="pl-PL" dirty="0"/>
            <a:t> – Sklepy pełne kolorów, dźwięków, ludzi i zapachów mogą być przytłaczające dla dziecka.</a:t>
          </a:r>
          <a:endParaRPr lang="en-US" dirty="0"/>
        </a:p>
      </dgm:t>
    </dgm:pt>
    <dgm:pt modelId="{BD3E0502-E368-4AC5-8207-EC8342EBA9F8}" type="parTrans" cxnId="{1FB79C92-888E-46EE-8ECA-F56B10E32FB9}">
      <dgm:prSet/>
      <dgm:spPr/>
      <dgm:t>
        <a:bodyPr/>
        <a:lstStyle/>
        <a:p>
          <a:endParaRPr lang="en-US"/>
        </a:p>
      </dgm:t>
    </dgm:pt>
    <dgm:pt modelId="{181D612D-CDF1-4361-9977-EB9A1231A6B1}" type="sibTrans" cxnId="{1FB79C92-888E-46EE-8ECA-F56B10E32FB9}">
      <dgm:prSet/>
      <dgm:spPr/>
      <dgm:t>
        <a:bodyPr/>
        <a:lstStyle/>
        <a:p>
          <a:endParaRPr lang="en-US"/>
        </a:p>
      </dgm:t>
    </dgm:pt>
    <dgm:pt modelId="{FA29F3E5-27F5-4078-AB61-3332EC3F5D46}">
      <dgm:prSet/>
      <dgm:spPr>
        <a:solidFill>
          <a:schemeClr val="accent1"/>
        </a:solidFill>
      </dgm:spPr>
      <dgm:t>
        <a:bodyPr/>
        <a:lstStyle/>
        <a:p>
          <a:r>
            <a:rPr lang="pl-PL" b="1" dirty="0"/>
            <a:t>Trudności w przetwarzaniu bodźców</a:t>
          </a:r>
          <a:r>
            <a:rPr lang="pl-PL" dirty="0"/>
            <a:t> – Przedszkolaki nie potrafią jeszcze efektywnie przetwarzać dużej ilości bodźców naraz.</a:t>
          </a:r>
          <a:endParaRPr lang="en-US" dirty="0"/>
        </a:p>
      </dgm:t>
    </dgm:pt>
    <dgm:pt modelId="{BBF88771-E31D-4371-8B37-55B2F1742F69}" type="parTrans" cxnId="{00D4614D-F0BE-488A-9FF5-6A6619D37E50}">
      <dgm:prSet/>
      <dgm:spPr/>
      <dgm:t>
        <a:bodyPr/>
        <a:lstStyle/>
        <a:p>
          <a:endParaRPr lang="en-US"/>
        </a:p>
      </dgm:t>
    </dgm:pt>
    <dgm:pt modelId="{1084BA18-ACFF-4024-9004-9EF942355FEB}" type="sibTrans" cxnId="{00D4614D-F0BE-488A-9FF5-6A6619D37E50}">
      <dgm:prSet/>
      <dgm:spPr/>
      <dgm:t>
        <a:bodyPr/>
        <a:lstStyle/>
        <a:p>
          <a:endParaRPr lang="en-US"/>
        </a:p>
      </dgm:t>
    </dgm:pt>
    <dgm:pt modelId="{0A626373-A93D-449B-97AA-BC16A8912AAC}">
      <dgm:prSet/>
      <dgm:spPr>
        <a:solidFill>
          <a:schemeClr val="accent1"/>
        </a:solidFill>
      </dgm:spPr>
      <dgm:t>
        <a:bodyPr/>
        <a:lstStyle/>
        <a:p>
          <a:r>
            <a:rPr lang="pl-PL" b="1" dirty="0"/>
            <a:t>Zmęczenie i zniecierpliwienie</a:t>
          </a:r>
          <a:r>
            <a:rPr lang="pl-PL" dirty="0"/>
            <a:t> – Nadmiar bodźców może prowadzić do zmęczenia, frustracji i zniecierpliwienia u dziecka.</a:t>
          </a:r>
          <a:endParaRPr lang="en-US" dirty="0"/>
        </a:p>
      </dgm:t>
    </dgm:pt>
    <dgm:pt modelId="{6A4FBE35-EB07-402B-B3F6-A315A5536F1C}" type="parTrans" cxnId="{2CDEFDCC-4C65-4770-B954-24F83B3A4206}">
      <dgm:prSet/>
      <dgm:spPr/>
      <dgm:t>
        <a:bodyPr/>
        <a:lstStyle/>
        <a:p>
          <a:endParaRPr lang="en-US"/>
        </a:p>
      </dgm:t>
    </dgm:pt>
    <dgm:pt modelId="{102A0460-AB03-42DB-B6C4-17A2019524B4}" type="sibTrans" cxnId="{2CDEFDCC-4C65-4770-B954-24F83B3A4206}">
      <dgm:prSet/>
      <dgm:spPr/>
      <dgm:t>
        <a:bodyPr/>
        <a:lstStyle/>
        <a:p>
          <a:endParaRPr lang="en-US"/>
        </a:p>
      </dgm:t>
    </dgm:pt>
    <dgm:pt modelId="{5D0FED29-D7D2-4F70-9F9E-076CE9A6F12B}">
      <dgm:prSet/>
      <dgm:spPr>
        <a:solidFill>
          <a:schemeClr val="accent1"/>
        </a:solidFill>
      </dgm:spPr>
      <dgm:t>
        <a:bodyPr/>
        <a:lstStyle/>
        <a:p>
          <a:r>
            <a:rPr lang="pl-PL" b="1" dirty="0"/>
            <a:t>Złość jako reakcja</a:t>
          </a:r>
          <a:r>
            <a:rPr lang="pl-PL" dirty="0"/>
            <a:t> – W wyniku przytłoczenia dziecko może wyrazić złość, ponieważ nie potrafi poradzić sobie z emocjami w takim chaosie.</a:t>
          </a:r>
          <a:endParaRPr lang="en-US" dirty="0"/>
        </a:p>
      </dgm:t>
    </dgm:pt>
    <dgm:pt modelId="{024AAC55-5FD9-47E8-8183-95F74CD29835}" type="parTrans" cxnId="{FE593AE1-4A16-4A88-B563-02F9B6C9065A}">
      <dgm:prSet/>
      <dgm:spPr/>
      <dgm:t>
        <a:bodyPr/>
        <a:lstStyle/>
        <a:p>
          <a:endParaRPr lang="en-US"/>
        </a:p>
      </dgm:t>
    </dgm:pt>
    <dgm:pt modelId="{44B6E701-60F1-4912-8BE5-B087374D76A4}" type="sibTrans" cxnId="{FE593AE1-4A16-4A88-B563-02F9B6C9065A}">
      <dgm:prSet/>
      <dgm:spPr/>
      <dgm:t>
        <a:bodyPr/>
        <a:lstStyle/>
        <a:p>
          <a:endParaRPr lang="en-US"/>
        </a:p>
      </dgm:t>
    </dgm:pt>
    <dgm:pt modelId="{44E18B49-AFB4-45AE-AC04-8BCD02EE6F7D}" type="pres">
      <dgm:prSet presAssocID="{B631183C-62F8-489F-A880-B7F52218A238}" presName="diagram" presStyleCnt="0">
        <dgm:presLayoutVars>
          <dgm:dir/>
          <dgm:resizeHandles val="exact"/>
        </dgm:presLayoutVars>
      </dgm:prSet>
      <dgm:spPr/>
    </dgm:pt>
    <dgm:pt modelId="{851ADB6B-DB85-407F-839F-F9FDFE436A93}" type="pres">
      <dgm:prSet presAssocID="{3E2E7A66-D16C-419D-8E8E-D807331DC707}" presName="node" presStyleLbl="node1" presStyleIdx="0" presStyleCnt="4">
        <dgm:presLayoutVars>
          <dgm:bulletEnabled val="1"/>
        </dgm:presLayoutVars>
      </dgm:prSet>
      <dgm:spPr/>
    </dgm:pt>
    <dgm:pt modelId="{173073AC-EA54-41AF-AD5A-82C8814C6215}" type="pres">
      <dgm:prSet presAssocID="{181D612D-CDF1-4361-9977-EB9A1231A6B1}" presName="sibTrans" presStyleCnt="0"/>
      <dgm:spPr/>
    </dgm:pt>
    <dgm:pt modelId="{510EF594-3A94-4275-A1AA-750CD050626F}" type="pres">
      <dgm:prSet presAssocID="{FA29F3E5-27F5-4078-AB61-3332EC3F5D46}" presName="node" presStyleLbl="node1" presStyleIdx="1" presStyleCnt="4">
        <dgm:presLayoutVars>
          <dgm:bulletEnabled val="1"/>
        </dgm:presLayoutVars>
      </dgm:prSet>
      <dgm:spPr/>
    </dgm:pt>
    <dgm:pt modelId="{744042D2-EF81-4537-87F3-DDB789482E3C}" type="pres">
      <dgm:prSet presAssocID="{1084BA18-ACFF-4024-9004-9EF942355FEB}" presName="sibTrans" presStyleCnt="0"/>
      <dgm:spPr/>
    </dgm:pt>
    <dgm:pt modelId="{6D034383-58FF-43EA-A80C-3DE3600DEAF4}" type="pres">
      <dgm:prSet presAssocID="{0A626373-A93D-449B-97AA-BC16A8912AAC}" presName="node" presStyleLbl="node1" presStyleIdx="2" presStyleCnt="4">
        <dgm:presLayoutVars>
          <dgm:bulletEnabled val="1"/>
        </dgm:presLayoutVars>
      </dgm:prSet>
      <dgm:spPr/>
    </dgm:pt>
    <dgm:pt modelId="{FF368759-90F9-4F98-B886-BE507319948A}" type="pres">
      <dgm:prSet presAssocID="{102A0460-AB03-42DB-B6C4-17A2019524B4}" presName="sibTrans" presStyleCnt="0"/>
      <dgm:spPr/>
    </dgm:pt>
    <dgm:pt modelId="{96D49883-27CB-4456-9D17-2CF2901F9124}" type="pres">
      <dgm:prSet presAssocID="{5D0FED29-D7D2-4F70-9F9E-076CE9A6F12B}" presName="node" presStyleLbl="node1" presStyleIdx="3" presStyleCnt="4">
        <dgm:presLayoutVars>
          <dgm:bulletEnabled val="1"/>
        </dgm:presLayoutVars>
      </dgm:prSet>
      <dgm:spPr/>
    </dgm:pt>
  </dgm:ptLst>
  <dgm:cxnLst>
    <dgm:cxn modelId="{00D4614D-F0BE-488A-9FF5-6A6619D37E50}" srcId="{B631183C-62F8-489F-A880-B7F52218A238}" destId="{FA29F3E5-27F5-4078-AB61-3332EC3F5D46}" srcOrd="1" destOrd="0" parTransId="{BBF88771-E31D-4371-8B37-55B2F1742F69}" sibTransId="{1084BA18-ACFF-4024-9004-9EF942355FEB}"/>
    <dgm:cxn modelId="{94B7FF86-DAE0-488D-970B-7900094769E4}" type="presOf" srcId="{3E2E7A66-D16C-419D-8E8E-D807331DC707}" destId="{851ADB6B-DB85-407F-839F-F9FDFE436A93}" srcOrd="0" destOrd="0" presId="urn:microsoft.com/office/officeart/2005/8/layout/default"/>
    <dgm:cxn modelId="{1FB79C92-888E-46EE-8ECA-F56B10E32FB9}" srcId="{B631183C-62F8-489F-A880-B7F52218A238}" destId="{3E2E7A66-D16C-419D-8E8E-D807331DC707}" srcOrd="0" destOrd="0" parTransId="{BD3E0502-E368-4AC5-8207-EC8342EBA9F8}" sibTransId="{181D612D-CDF1-4361-9977-EB9A1231A6B1}"/>
    <dgm:cxn modelId="{F77465A8-8AC2-4A27-ADAC-CC263841501D}" type="presOf" srcId="{0A626373-A93D-449B-97AA-BC16A8912AAC}" destId="{6D034383-58FF-43EA-A80C-3DE3600DEAF4}" srcOrd="0" destOrd="0" presId="urn:microsoft.com/office/officeart/2005/8/layout/default"/>
    <dgm:cxn modelId="{45332BAC-B98A-4212-9ECB-D73EF46C1491}" type="presOf" srcId="{FA29F3E5-27F5-4078-AB61-3332EC3F5D46}" destId="{510EF594-3A94-4275-A1AA-750CD050626F}" srcOrd="0" destOrd="0" presId="urn:microsoft.com/office/officeart/2005/8/layout/default"/>
    <dgm:cxn modelId="{D320D1AD-FFB5-4651-BF58-7E1A88C1D0B0}" type="presOf" srcId="{B631183C-62F8-489F-A880-B7F52218A238}" destId="{44E18B49-AFB4-45AE-AC04-8BCD02EE6F7D}" srcOrd="0" destOrd="0" presId="urn:microsoft.com/office/officeart/2005/8/layout/default"/>
    <dgm:cxn modelId="{2CDEFDCC-4C65-4770-B954-24F83B3A4206}" srcId="{B631183C-62F8-489F-A880-B7F52218A238}" destId="{0A626373-A93D-449B-97AA-BC16A8912AAC}" srcOrd="2" destOrd="0" parTransId="{6A4FBE35-EB07-402B-B3F6-A315A5536F1C}" sibTransId="{102A0460-AB03-42DB-B6C4-17A2019524B4}"/>
    <dgm:cxn modelId="{FE593AE1-4A16-4A88-B563-02F9B6C9065A}" srcId="{B631183C-62F8-489F-A880-B7F52218A238}" destId="{5D0FED29-D7D2-4F70-9F9E-076CE9A6F12B}" srcOrd="3" destOrd="0" parTransId="{024AAC55-5FD9-47E8-8183-95F74CD29835}" sibTransId="{44B6E701-60F1-4912-8BE5-B087374D76A4}"/>
    <dgm:cxn modelId="{60906AEC-9CC5-4CC6-A3C3-84081DC4F968}" type="presOf" srcId="{5D0FED29-D7D2-4F70-9F9E-076CE9A6F12B}" destId="{96D49883-27CB-4456-9D17-2CF2901F9124}" srcOrd="0" destOrd="0" presId="urn:microsoft.com/office/officeart/2005/8/layout/default"/>
    <dgm:cxn modelId="{0A5A1878-5C80-4CC5-89EB-B4A39D4B7478}" type="presParOf" srcId="{44E18B49-AFB4-45AE-AC04-8BCD02EE6F7D}" destId="{851ADB6B-DB85-407F-839F-F9FDFE436A93}" srcOrd="0" destOrd="0" presId="urn:microsoft.com/office/officeart/2005/8/layout/default"/>
    <dgm:cxn modelId="{4C9684A1-795D-48FD-875E-670F113485F3}" type="presParOf" srcId="{44E18B49-AFB4-45AE-AC04-8BCD02EE6F7D}" destId="{173073AC-EA54-41AF-AD5A-82C8814C6215}" srcOrd="1" destOrd="0" presId="urn:microsoft.com/office/officeart/2005/8/layout/default"/>
    <dgm:cxn modelId="{87044315-5650-447C-B7AD-18920F75C818}" type="presParOf" srcId="{44E18B49-AFB4-45AE-AC04-8BCD02EE6F7D}" destId="{510EF594-3A94-4275-A1AA-750CD050626F}" srcOrd="2" destOrd="0" presId="urn:microsoft.com/office/officeart/2005/8/layout/default"/>
    <dgm:cxn modelId="{2AEC4AED-9284-48F8-AC61-02C6E2F1361A}" type="presParOf" srcId="{44E18B49-AFB4-45AE-AC04-8BCD02EE6F7D}" destId="{744042D2-EF81-4537-87F3-DDB789482E3C}" srcOrd="3" destOrd="0" presId="urn:microsoft.com/office/officeart/2005/8/layout/default"/>
    <dgm:cxn modelId="{924A8981-44D4-4BC3-AA2B-BEBA62323DA9}" type="presParOf" srcId="{44E18B49-AFB4-45AE-AC04-8BCD02EE6F7D}" destId="{6D034383-58FF-43EA-A80C-3DE3600DEAF4}" srcOrd="4" destOrd="0" presId="urn:microsoft.com/office/officeart/2005/8/layout/default"/>
    <dgm:cxn modelId="{59376531-E1F8-47FA-BC27-108510E8FBEC}" type="presParOf" srcId="{44E18B49-AFB4-45AE-AC04-8BCD02EE6F7D}" destId="{FF368759-90F9-4F98-B886-BE507319948A}" srcOrd="5" destOrd="0" presId="urn:microsoft.com/office/officeart/2005/8/layout/default"/>
    <dgm:cxn modelId="{EACD1BDE-B2B8-4D4C-BDFF-4707BF08CA11}" type="presParOf" srcId="{44E18B49-AFB4-45AE-AC04-8BCD02EE6F7D}" destId="{96D49883-27CB-4456-9D17-2CF2901F912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1FBB3B-89A6-4643-9FFE-F32BF94A608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33664C1-3C50-4B42-B867-389A6250142D}">
      <dgm:prSet/>
      <dgm:spPr/>
      <dgm:t>
        <a:bodyPr/>
        <a:lstStyle/>
        <a:p>
          <a:r>
            <a:rPr lang="pl-PL" b="1"/>
            <a:t>Opór jako sposób na uwagę</a:t>
          </a:r>
          <a:r>
            <a:rPr lang="pl-PL"/>
            <a:t> – Dziecko może stawiać opór, aby zwrócić na siebie uwagę.</a:t>
          </a:r>
          <a:endParaRPr lang="en-US"/>
        </a:p>
      </dgm:t>
    </dgm:pt>
    <dgm:pt modelId="{53467C47-EBD4-4989-B31A-3A6C7676DA61}" type="parTrans" cxnId="{71C38CFD-2EBC-4EFE-A634-F82B4C6FD773}">
      <dgm:prSet/>
      <dgm:spPr/>
      <dgm:t>
        <a:bodyPr/>
        <a:lstStyle/>
        <a:p>
          <a:endParaRPr lang="en-US"/>
        </a:p>
      </dgm:t>
    </dgm:pt>
    <dgm:pt modelId="{98DC702A-8368-4939-B522-F43F0EB3E14B}" type="sibTrans" cxnId="{71C38CFD-2EBC-4EFE-A634-F82B4C6FD773}">
      <dgm:prSet/>
      <dgm:spPr/>
      <dgm:t>
        <a:bodyPr/>
        <a:lstStyle/>
        <a:p>
          <a:endParaRPr lang="en-US"/>
        </a:p>
      </dgm:t>
    </dgm:pt>
    <dgm:pt modelId="{C094235E-73E9-47D0-ABF9-83EC5DD83589}">
      <dgm:prSet/>
      <dgm:spPr/>
      <dgm:t>
        <a:bodyPr/>
        <a:lstStyle/>
        <a:p>
          <a:r>
            <a:rPr lang="pl-PL" b="1"/>
            <a:t>Reakcja dorosłych</a:t>
          </a:r>
          <a:r>
            <a:rPr lang="pl-PL"/>
            <a:t> – Jeśli dziecko zauważa, że opór wywołuje reakcję dorosłych, może go powtarzać.</a:t>
          </a:r>
          <a:endParaRPr lang="en-US"/>
        </a:p>
      </dgm:t>
    </dgm:pt>
    <dgm:pt modelId="{A5E0885E-0F8F-40C1-ACB8-58E06C79C91B}" type="parTrans" cxnId="{A8FF7177-1434-4C53-898F-B0270574E6BD}">
      <dgm:prSet/>
      <dgm:spPr/>
      <dgm:t>
        <a:bodyPr/>
        <a:lstStyle/>
        <a:p>
          <a:endParaRPr lang="en-US"/>
        </a:p>
      </dgm:t>
    </dgm:pt>
    <dgm:pt modelId="{7734909D-B497-4F89-AD6F-B4CFBD26BD77}" type="sibTrans" cxnId="{A8FF7177-1434-4C53-898F-B0270574E6BD}">
      <dgm:prSet/>
      <dgm:spPr/>
      <dgm:t>
        <a:bodyPr/>
        <a:lstStyle/>
        <a:p>
          <a:endParaRPr lang="en-US"/>
        </a:p>
      </dgm:t>
    </dgm:pt>
    <dgm:pt modelId="{E236627D-3F54-456F-B5FD-D4F79E125C4D}">
      <dgm:prSet/>
      <dgm:spPr/>
      <dgm:t>
        <a:bodyPr/>
        <a:lstStyle/>
        <a:p>
          <a:r>
            <a:rPr lang="pl-PL" b="1"/>
            <a:t>Testowanie granic</a:t>
          </a:r>
          <a:r>
            <a:rPr lang="pl-PL"/>
            <a:t> – Dziecko może używać oporu do testowania granic i zasad.</a:t>
          </a:r>
          <a:endParaRPr lang="en-US"/>
        </a:p>
      </dgm:t>
    </dgm:pt>
    <dgm:pt modelId="{249C59CB-6E12-4060-A534-187F799B6B1B}" type="parTrans" cxnId="{A03D344D-C9A9-46CB-BF28-4AB4D7745B19}">
      <dgm:prSet/>
      <dgm:spPr/>
      <dgm:t>
        <a:bodyPr/>
        <a:lstStyle/>
        <a:p>
          <a:endParaRPr lang="en-US"/>
        </a:p>
      </dgm:t>
    </dgm:pt>
    <dgm:pt modelId="{0D9C5D6E-FD85-4628-B8E0-6F52A3CF2C01}" type="sibTrans" cxnId="{A03D344D-C9A9-46CB-BF28-4AB4D7745B19}">
      <dgm:prSet/>
      <dgm:spPr/>
      <dgm:t>
        <a:bodyPr/>
        <a:lstStyle/>
        <a:p>
          <a:endParaRPr lang="en-US"/>
        </a:p>
      </dgm:t>
    </dgm:pt>
    <dgm:pt modelId="{2AA2ADF4-3B38-4E5B-B182-1BF46C1078F1}">
      <dgm:prSet/>
      <dgm:spPr/>
      <dgm:t>
        <a:bodyPr/>
        <a:lstStyle/>
        <a:p>
          <a:r>
            <a:rPr lang="pl-PL" b="1"/>
            <a:t>Zyskiwanie interakcji</a:t>
          </a:r>
          <a:r>
            <a:rPr lang="pl-PL"/>
            <a:t> – Opór może być również próbą uzyskania więcej uwagi i interakcji z rodzicem.</a:t>
          </a:r>
          <a:endParaRPr lang="en-US"/>
        </a:p>
      </dgm:t>
    </dgm:pt>
    <dgm:pt modelId="{EFE4488D-F30A-4798-A43A-2EEE31177CCF}" type="parTrans" cxnId="{085B014E-2D7B-4555-AAD4-26F7890A775A}">
      <dgm:prSet/>
      <dgm:spPr/>
      <dgm:t>
        <a:bodyPr/>
        <a:lstStyle/>
        <a:p>
          <a:endParaRPr lang="en-US"/>
        </a:p>
      </dgm:t>
    </dgm:pt>
    <dgm:pt modelId="{3568CE38-D64F-4C1E-8EFA-F090EEA75B5F}" type="sibTrans" cxnId="{085B014E-2D7B-4555-AAD4-26F7890A775A}">
      <dgm:prSet/>
      <dgm:spPr/>
      <dgm:t>
        <a:bodyPr/>
        <a:lstStyle/>
        <a:p>
          <a:endParaRPr lang="en-US"/>
        </a:p>
      </dgm:t>
    </dgm:pt>
    <dgm:pt modelId="{622FEBFC-2E34-440C-9251-885C72429F8B}" type="pres">
      <dgm:prSet presAssocID="{4A1FBB3B-89A6-4643-9FFE-F32BF94A608D}" presName="linear" presStyleCnt="0">
        <dgm:presLayoutVars>
          <dgm:animLvl val="lvl"/>
          <dgm:resizeHandles val="exact"/>
        </dgm:presLayoutVars>
      </dgm:prSet>
      <dgm:spPr/>
    </dgm:pt>
    <dgm:pt modelId="{598D62BD-C777-418F-9A7A-F8DCA83446CA}" type="pres">
      <dgm:prSet presAssocID="{D33664C1-3C50-4B42-B867-389A6250142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9C1C01F-2ECC-4950-AC27-2B6E39644F62}" type="pres">
      <dgm:prSet presAssocID="{98DC702A-8368-4939-B522-F43F0EB3E14B}" presName="spacer" presStyleCnt="0"/>
      <dgm:spPr/>
    </dgm:pt>
    <dgm:pt modelId="{86B77772-FAC2-4F8B-AB46-6F6B4899A728}" type="pres">
      <dgm:prSet presAssocID="{C094235E-73E9-47D0-ABF9-83EC5DD8358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82BF026-1D8F-47FE-95FF-648C3DE6AA6E}" type="pres">
      <dgm:prSet presAssocID="{7734909D-B497-4F89-AD6F-B4CFBD26BD77}" presName="spacer" presStyleCnt="0"/>
      <dgm:spPr/>
    </dgm:pt>
    <dgm:pt modelId="{488B502A-95A0-4480-BF5A-E9D9E290C527}" type="pres">
      <dgm:prSet presAssocID="{E236627D-3F54-456F-B5FD-D4F79E125C4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0C1E269-FB24-4EC3-996A-D10FC1AE76FD}" type="pres">
      <dgm:prSet presAssocID="{0D9C5D6E-FD85-4628-B8E0-6F52A3CF2C01}" presName="spacer" presStyleCnt="0"/>
      <dgm:spPr/>
    </dgm:pt>
    <dgm:pt modelId="{024773BC-D53D-413D-93E4-FE0F7A56F15A}" type="pres">
      <dgm:prSet presAssocID="{2AA2ADF4-3B38-4E5B-B182-1BF46C1078F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F472902-AD5C-4527-B363-3CAEDCE127D3}" type="presOf" srcId="{D33664C1-3C50-4B42-B867-389A6250142D}" destId="{598D62BD-C777-418F-9A7A-F8DCA83446CA}" srcOrd="0" destOrd="0" presId="urn:microsoft.com/office/officeart/2005/8/layout/vList2"/>
    <dgm:cxn modelId="{D116411E-8889-4159-BCD0-48E428FD6B34}" type="presOf" srcId="{4A1FBB3B-89A6-4643-9FFE-F32BF94A608D}" destId="{622FEBFC-2E34-440C-9251-885C72429F8B}" srcOrd="0" destOrd="0" presId="urn:microsoft.com/office/officeart/2005/8/layout/vList2"/>
    <dgm:cxn modelId="{A03D344D-C9A9-46CB-BF28-4AB4D7745B19}" srcId="{4A1FBB3B-89A6-4643-9FFE-F32BF94A608D}" destId="{E236627D-3F54-456F-B5FD-D4F79E125C4D}" srcOrd="2" destOrd="0" parTransId="{249C59CB-6E12-4060-A534-187F799B6B1B}" sibTransId="{0D9C5D6E-FD85-4628-B8E0-6F52A3CF2C01}"/>
    <dgm:cxn modelId="{085B014E-2D7B-4555-AAD4-26F7890A775A}" srcId="{4A1FBB3B-89A6-4643-9FFE-F32BF94A608D}" destId="{2AA2ADF4-3B38-4E5B-B182-1BF46C1078F1}" srcOrd="3" destOrd="0" parTransId="{EFE4488D-F30A-4798-A43A-2EEE31177CCF}" sibTransId="{3568CE38-D64F-4C1E-8EFA-F090EEA75B5F}"/>
    <dgm:cxn modelId="{A8FF7177-1434-4C53-898F-B0270574E6BD}" srcId="{4A1FBB3B-89A6-4643-9FFE-F32BF94A608D}" destId="{C094235E-73E9-47D0-ABF9-83EC5DD83589}" srcOrd="1" destOrd="0" parTransId="{A5E0885E-0F8F-40C1-ACB8-58E06C79C91B}" sibTransId="{7734909D-B497-4F89-AD6F-B4CFBD26BD77}"/>
    <dgm:cxn modelId="{686583BD-F2AB-40E2-BBD0-F27BE314A94E}" type="presOf" srcId="{2AA2ADF4-3B38-4E5B-B182-1BF46C1078F1}" destId="{024773BC-D53D-413D-93E4-FE0F7A56F15A}" srcOrd="0" destOrd="0" presId="urn:microsoft.com/office/officeart/2005/8/layout/vList2"/>
    <dgm:cxn modelId="{542800D3-7359-4BDA-AA4D-C7702349C5CC}" type="presOf" srcId="{E236627D-3F54-456F-B5FD-D4F79E125C4D}" destId="{488B502A-95A0-4480-BF5A-E9D9E290C527}" srcOrd="0" destOrd="0" presId="urn:microsoft.com/office/officeart/2005/8/layout/vList2"/>
    <dgm:cxn modelId="{71C38CFD-2EBC-4EFE-A634-F82B4C6FD773}" srcId="{4A1FBB3B-89A6-4643-9FFE-F32BF94A608D}" destId="{D33664C1-3C50-4B42-B867-389A6250142D}" srcOrd="0" destOrd="0" parTransId="{53467C47-EBD4-4989-B31A-3A6C7676DA61}" sibTransId="{98DC702A-8368-4939-B522-F43F0EB3E14B}"/>
    <dgm:cxn modelId="{BED95DFF-213C-4AD9-9F9F-AE6C2763F0F6}" type="presOf" srcId="{C094235E-73E9-47D0-ABF9-83EC5DD83589}" destId="{86B77772-FAC2-4F8B-AB46-6F6B4899A728}" srcOrd="0" destOrd="0" presId="urn:microsoft.com/office/officeart/2005/8/layout/vList2"/>
    <dgm:cxn modelId="{3A6BCCE4-FF44-40A7-AF5C-9F5747A97454}" type="presParOf" srcId="{622FEBFC-2E34-440C-9251-885C72429F8B}" destId="{598D62BD-C777-418F-9A7A-F8DCA83446CA}" srcOrd="0" destOrd="0" presId="urn:microsoft.com/office/officeart/2005/8/layout/vList2"/>
    <dgm:cxn modelId="{839AA192-AF53-4236-B6DB-33E44E9D7270}" type="presParOf" srcId="{622FEBFC-2E34-440C-9251-885C72429F8B}" destId="{A9C1C01F-2ECC-4950-AC27-2B6E39644F62}" srcOrd="1" destOrd="0" presId="urn:microsoft.com/office/officeart/2005/8/layout/vList2"/>
    <dgm:cxn modelId="{6DA65E14-9AC7-4A12-A2E2-40D4CC97FAE2}" type="presParOf" srcId="{622FEBFC-2E34-440C-9251-885C72429F8B}" destId="{86B77772-FAC2-4F8B-AB46-6F6B4899A728}" srcOrd="2" destOrd="0" presId="urn:microsoft.com/office/officeart/2005/8/layout/vList2"/>
    <dgm:cxn modelId="{9736B67A-E64D-426A-9985-77422A2F41E9}" type="presParOf" srcId="{622FEBFC-2E34-440C-9251-885C72429F8B}" destId="{782BF026-1D8F-47FE-95FF-648C3DE6AA6E}" srcOrd="3" destOrd="0" presId="urn:microsoft.com/office/officeart/2005/8/layout/vList2"/>
    <dgm:cxn modelId="{DA735CF8-42EF-407C-B487-0F2761A44A1E}" type="presParOf" srcId="{622FEBFC-2E34-440C-9251-885C72429F8B}" destId="{488B502A-95A0-4480-BF5A-E9D9E290C527}" srcOrd="4" destOrd="0" presId="urn:microsoft.com/office/officeart/2005/8/layout/vList2"/>
    <dgm:cxn modelId="{57F7E5DF-2C4C-424D-AB6E-A2B8F102CE6F}" type="presParOf" srcId="{622FEBFC-2E34-440C-9251-885C72429F8B}" destId="{50C1E269-FB24-4EC3-996A-D10FC1AE76FD}" srcOrd="5" destOrd="0" presId="urn:microsoft.com/office/officeart/2005/8/layout/vList2"/>
    <dgm:cxn modelId="{46959219-F413-423B-9FCA-70E1FDAFD7A8}" type="presParOf" srcId="{622FEBFC-2E34-440C-9251-885C72429F8B}" destId="{024773BC-D53D-413D-93E4-FE0F7A56F15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BAA638-A84A-443F-9AEF-FE840EF3A0D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8DE91FC-9F07-4F8B-9886-721B69906B98}">
      <dgm:prSet/>
      <dgm:spPr/>
      <dgm:t>
        <a:bodyPr/>
        <a:lstStyle/>
        <a:p>
          <a:r>
            <a:rPr lang="pl-PL" dirty="0"/>
            <a:t>Dzieci w wieku przedszkolnym odkrywają swoją niezależność.</a:t>
          </a:r>
          <a:endParaRPr lang="en-US" dirty="0"/>
        </a:p>
      </dgm:t>
    </dgm:pt>
    <dgm:pt modelId="{2ADE629E-EAE6-4DDD-AA27-24A39A9E0AD8}" type="parTrans" cxnId="{68E9A967-6AA6-4B2F-B12C-C51267D875BF}">
      <dgm:prSet/>
      <dgm:spPr/>
      <dgm:t>
        <a:bodyPr/>
        <a:lstStyle/>
        <a:p>
          <a:endParaRPr lang="en-US"/>
        </a:p>
      </dgm:t>
    </dgm:pt>
    <dgm:pt modelId="{9B7F501B-C8A9-4ED3-9CA2-60BB441EB647}" type="sibTrans" cxnId="{68E9A967-6AA6-4B2F-B12C-C51267D875BF}">
      <dgm:prSet/>
      <dgm:spPr/>
      <dgm:t>
        <a:bodyPr/>
        <a:lstStyle/>
        <a:p>
          <a:endParaRPr lang="en-US"/>
        </a:p>
      </dgm:t>
    </dgm:pt>
    <dgm:pt modelId="{5628F163-0AC3-479C-81E4-5814AA618FE4}">
      <dgm:prSet/>
      <dgm:spPr/>
      <dgm:t>
        <a:bodyPr/>
        <a:lstStyle/>
        <a:p>
          <a:r>
            <a:rPr lang="pl-PL"/>
            <a:t>Mają silną potrzebę kontroli nad swoim otoczeniem.</a:t>
          </a:r>
          <a:endParaRPr lang="en-US"/>
        </a:p>
      </dgm:t>
    </dgm:pt>
    <dgm:pt modelId="{BC2A2846-D558-4CB4-B192-2923038AF969}" type="parTrans" cxnId="{48BED752-219A-414C-8D6C-919FB6B793AF}">
      <dgm:prSet/>
      <dgm:spPr/>
      <dgm:t>
        <a:bodyPr/>
        <a:lstStyle/>
        <a:p>
          <a:endParaRPr lang="en-US"/>
        </a:p>
      </dgm:t>
    </dgm:pt>
    <dgm:pt modelId="{B53DD28C-7D62-49A8-BFF1-D3806F6AECE7}" type="sibTrans" cxnId="{48BED752-219A-414C-8D6C-919FB6B793AF}">
      <dgm:prSet/>
      <dgm:spPr/>
      <dgm:t>
        <a:bodyPr/>
        <a:lstStyle/>
        <a:p>
          <a:endParaRPr lang="en-US"/>
        </a:p>
      </dgm:t>
    </dgm:pt>
    <dgm:pt modelId="{B3DDFB5D-1147-4E6E-9709-C13B516987F5}">
      <dgm:prSet/>
      <dgm:spPr/>
      <dgm:t>
        <a:bodyPr/>
        <a:lstStyle/>
        <a:p>
          <a:r>
            <a:rPr lang="pl-PL"/>
            <a:t>Ograniczenia ze strony dorosłych lub zasad mogą wywoływać u nich złość.</a:t>
          </a:r>
          <a:endParaRPr lang="en-US"/>
        </a:p>
      </dgm:t>
    </dgm:pt>
    <dgm:pt modelId="{02942B52-B815-4E82-A70C-3A16C3E8D0A6}" type="parTrans" cxnId="{5B595C3E-FC34-4C20-864D-3719E90D47BF}">
      <dgm:prSet/>
      <dgm:spPr/>
      <dgm:t>
        <a:bodyPr/>
        <a:lstStyle/>
        <a:p>
          <a:endParaRPr lang="en-US"/>
        </a:p>
      </dgm:t>
    </dgm:pt>
    <dgm:pt modelId="{2FBD9922-E437-4392-A034-7B7AA545ECAA}" type="sibTrans" cxnId="{5B595C3E-FC34-4C20-864D-3719E90D47BF}">
      <dgm:prSet/>
      <dgm:spPr/>
      <dgm:t>
        <a:bodyPr/>
        <a:lstStyle/>
        <a:p>
          <a:endParaRPr lang="en-US"/>
        </a:p>
      </dgm:t>
    </dgm:pt>
    <dgm:pt modelId="{A025B4EF-CF6B-41C9-B02A-D6A512085DAB}">
      <dgm:prSet/>
      <dgm:spPr/>
      <dgm:t>
        <a:bodyPr/>
        <a:lstStyle/>
        <a:p>
          <a:r>
            <a:rPr lang="pl-PL"/>
            <a:t>Brak wyboru i wolności potęguje frustrację.</a:t>
          </a:r>
          <a:endParaRPr lang="en-US"/>
        </a:p>
      </dgm:t>
    </dgm:pt>
    <dgm:pt modelId="{1BE580E8-C216-4197-86D2-CC87A44B756E}" type="parTrans" cxnId="{3E1948E5-8E4C-47C5-93D1-C9C67BC0C918}">
      <dgm:prSet/>
      <dgm:spPr/>
      <dgm:t>
        <a:bodyPr/>
        <a:lstStyle/>
        <a:p>
          <a:endParaRPr lang="en-US"/>
        </a:p>
      </dgm:t>
    </dgm:pt>
    <dgm:pt modelId="{C3B33CE1-501C-48A1-820D-1AB4AD4809BB}" type="sibTrans" cxnId="{3E1948E5-8E4C-47C5-93D1-C9C67BC0C918}">
      <dgm:prSet/>
      <dgm:spPr/>
      <dgm:t>
        <a:bodyPr/>
        <a:lstStyle/>
        <a:p>
          <a:endParaRPr lang="en-US"/>
        </a:p>
      </dgm:t>
    </dgm:pt>
    <dgm:pt modelId="{46C886B8-43F7-4E0D-A2BB-260EE69D889C}">
      <dgm:prSet/>
      <dgm:spPr/>
      <dgm:t>
        <a:bodyPr/>
        <a:lstStyle/>
        <a:p>
          <a:r>
            <a:rPr lang="pl-PL"/>
            <a:t>Złość jest reakcją na poczucie ograniczenia.</a:t>
          </a:r>
          <a:endParaRPr lang="en-US"/>
        </a:p>
      </dgm:t>
    </dgm:pt>
    <dgm:pt modelId="{84BADBFC-7AD0-4A24-9600-8ADEC0C51085}" type="parTrans" cxnId="{20D06EF3-148F-499D-B458-1F1D576A8D23}">
      <dgm:prSet/>
      <dgm:spPr/>
      <dgm:t>
        <a:bodyPr/>
        <a:lstStyle/>
        <a:p>
          <a:endParaRPr lang="en-US"/>
        </a:p>
      </dgm:t>
    </dgm:pt>
    <dgm:pt modelId="{7306BFAE-0C2F-41DD-B8B5-EC00B24DA7AF}" type="sibTrans" cxnId="{20D06EF3-148F-499D-B458-1F1D576A8D23}">
      <dgm:prSet/>
      <dgm:spPr/>
      <dgm:t>
        <a:bodyPr/>
        <a:lstStyle/>
        <a:p>
          <a:endParaRPr lang="en-US"/>
        </a:p>
      </dgm:t>
    </dgm:pt>
    <dgm:pt modelId="{21712EE4-AD74-49A3-B932-4D9BD7F452F4}" type="pres">
      <dgm:prSet presAssocID="{D4BAA638-A84A-443F-9AEF-FE840EF3A0D7}" presName="diagram" presStyleCnt="0">
        <dgm:presLayoutVars>
          <dgm:dir/>
          <dgm:resizeHandles val="exact"/>
        </dgm:presLayoutVars>
      </dgm:prSet>
      <dgm:spPr/>
    </dgm:pt>
    <dgm:pt modelId="{756B3F78-3123-4F26-80B9-9395F67703B0}" type="pres">
      <dgm:prSet presAssocID="{E8DE91FC-9F07-4F8B-9886-721B69906B98}" presName="node" presStyleLbl="node1" presStyleIdx="0" presStyleCnt="5">
        <dgm:presLayoutVars>
          <dgm:bulletEnabled val="1"/>
        </dgm:presLayoutVars>
      </dgm:prSet>
      <dgm:spPr/>
    </dgm:pt>
    <dgm:pt modelId="{9D942286-6B9F-4B81-9FA2-2D213F160F45}" type="pres">
      <dgm:prSet presAssocID="{9B7F501B-C8A9-4ED3-9CA2-60BB441EB647}" presName="sibTrans" presStyleCnt="0"/>
      <dgm:spPr/>
    </dgm:pt>
    <dgm:pt modelId="{558731F9-11E4-494B-960E-8EB517929AE2}" type="pres">
      <dgm:prSet presAssocID="{5628F163-0AC3-479C-81E4-5814AA618FE4}" presName="node" presStyleLbl="node1" presStyleIdx="1" presStyleCnt="5">
        <dgm:presLayoutVars>
          <dgm:bulletEnabled val="1"/>
        </dgm:presLayoutVars>
      </dgm:prSet>
      <dgm:spPr/>
    </dgm:pt>
    <dgm:pt modelId="{4B4EC960-B002-4D46-9ABF-7D7257C0371D}" type="pres">
      <dgm:prSet presAssocID="{B53DD28C-7D62-49A8-BFF1-D3806F6AECE7}" presName="sibTrans" presStyleCnt="0"/>
      <dgm:spPr/>
    </dgm:pt>
    <dgm:pt modelId="{1E151ABF-C617-432D-9A4B-1EA8AC8ABB50}" type="pres">
      <dgm:prSet presAssocID="{B3DDFB5D-1147-4E6E-9709-C13B516987F5}" presName="node" presStyleLbl="node1" presStyleIdx="2" presStyleCnt="5">
        <dgm:presLayoutVars>
          <dgm:bulletEnabled val="1"/>
        </dgm:presLayoutVars>
      </dgm:prSet>
      <dgm:spPr/>
    </dgm:pt>
    <dgm:pt modelId="{DDCEDDED-5A0F-44CF-B624-87F3CF4C0B38}" type="pres">
      <dgm:prSet presAssocID="{2FBD9922-E437-4392-A034-7B7AA545ECAA}" presName="sibTrans" presStyleCnt="0"/>
      <dgm:spPr/>
    </dgm:pt>
    <dgm:pt modelId="{120EC8DC-DCF7-4A86-8B71-3DC0FEB448F6}" type="pres">
      <dgm:prSet presAssocID="{A025B4EF-CF6B-41C9-B02A-D6A512085DAB}" presName="node" presStyleLbl="node1" presStyleIdx="3" presStyleCnt="5">
        <dgm:presLayoutVars>
          <dgm:bulletEnabled val="1"/>
        </dgm:presLayoutVars>
      </dgm:prSet>
      <dgm:spPr/>
    </dgm:pt>
    <dgm:pt modelId="{FD334813-55FD-4D72-9B5A-295C9193C877}" type="pres">
      <dgm:prSet presAssocID="{C3B33CE1-501C-48A1-820D-1AB4AD4809BB}" presName="sibTrans" presStyleCnt="0"/>
      <dgm:spPr/>
    </dgm:pt>
    <dgm:pt modelId="{E1388083-F13F-42D3-93D1-0F8F8E7612CA}" type="pres">
      <dgm:prSet presAssocID="{46C886B8-43F7-4E0D-A2BB-260EE69D889C}" presName="node" presStyleLbl="node1" presStyleIdx="4" presStyleCnt="5">
        <dgm:presLayoutVars>
          <dgm:bulletEnabled val="1"/>
        </dgm:presLayoutVars>
      </dgm:prSet>
      <dgm:spPr/>
    </dgm:pt>
  </dgm:ptLst>
  <dgm:cxnLst>
    <dgm:cxn modelId="{2210302D-4B0A-4D7A-B1F3-A6BECA59D163}" type="presOf" srcId="{E8DE91FC-9F07-4F8B-9886-721B69906B98}" destId="{756B3F78-3123-4F26-80B9-9395F67703B0}" srcOrd="0" destOrd="0" presId="urn:microsoft.com/office/officeart/2005/8/layout/default"/>
    <dgm:cxn modelId="{D5F27A2D-B478-4BAF-90E5-8D8E0589627C}" type="presOf" srcId="{B3DDFB5D-1147-4E6E-9709-C13B516987F5}" destId="{1E151ABF-C617-432D-9A4B-1EA8AC8ABB50}" srcOrd="0" destOrd="0" presId="urn:microsoft.com/office/officeart/2005/8/layout/default"/>
    <dgm:cxn modelId="{5B595C3E-FC34-4C20-864D-3719E90D47BF}" srcId="{D4BAA638-A84A-443F-9AEF-FE840EF3A0D7}" destId="{B3DDFB5D-1147-4E6E-9709-C13B516987F5}" srcOrd="2" destOrd="0" parTransId="{02942B52-B815-4E82-A70C-3A16C3E8D0A6}" sibTransId="{2FBD9922-E437-4392-A034-7B7AA545ECAA}"/>
    <dgm:cxn modelId="{68E9A967-6AA6-4B2F-B12C-C51267D875BF}" srcId="{D4BAA638-A84A-443F-9AEF-FE840EF3A0D7}" destId="{E8DE91FC-9F07-4F8B-9886-721B69906B98}" srcOrd="0" destOrd="0" parTransId="{2ADE629E-EAE6-4DDD-AA27-24A39A9E0AD8}" sibTransId="{9B7F501B-C8A9-4ED3-9CA2-60BB441EB647}"/>
    <dgm:cxn modelId="{8998876C-F2C6-4605-800F-0C6D3B2584C1}" type="presOf" srcId="{D4BAA638-A84A-443F-9AEF-FE840EF3A0D7}" destId="{21712EE4-AD74-49A3-B932-4D9BD7F452F4}" srcOrd="0" destOrd="0" presId="urn:microsoft.com/office/officeart/2005/8/layout/default"/>
    <dgm:cxn modelId="{48BED752-219A-414C-8D6C-919FB6B793AF}" srcId="{D4BAA638-A84A-443F-9AEF-FE840EF3A0D7}" destId="{5628F163-0AC3-479C-81E4-5814AA618FE4}" srcOrd="1" destOrd="0" parTransId="{BC2A2846-D558-4CB4-B192-2923038AF969}" sibTransId="{B53DD28C-7D62-49A8-BFF1-D3806F6AECE7}"/>
    <dgm:cxn modelId="{7468D880-4118-4B26-86F1-E08AFDE30626}" type="presOf" srcId="{5628F163-0AC3-479C-81E4-5814AA618FE4}" destId="{558731F9-11E4-494B-960E-8EB517929AE2}" srcOrd="0" destOrd="0" presId="urn:microsoft.com/office/officeart/2005/8/layout/default"/>
    <dgm:cxn modelId="{312E2391-5CDA-4442-8727-F4C74E98871B}" type="presOf" srcId="{A025B4EF-CF6B-41C9-B02A-D6A512085DAB}" destId="{120EC8DC-DCF7-4A86-8B71-3DC0FEB448F6}" srcOrd="0" destOrd="0" presId="urn:microsoft.com/office/officeart/2005/8/layout/default"/>
    <dgm:cxn modelId="{1EA0FCDF-EF16-4DC8-B299-31E562D7E9D4}" type="presOf" srcId="{46C886B8-43F7-4E0D-A2BB-260EE69D889C}" destId="{E1388083-F13F-42D3-93D1-0F8F8E7612CA}" srcOrd="0" destOrd="0" presId="urn:microsoft.com/office/officeart/2005/8/layout/default"/>
    <dgm:cxn modelId="{3E1948E5-8E4C-47C5-93D1-C9C67BC0C918}" srcId="{D4BAA638-A84A-443F-9AEF-FE840EF3A0D7}" destId="{A025B4EF-CF6B-41C9-B02A-D6A512085DAB}" srcOrd="3" destOrd="0" parTransId="{1BE580E8-C216-4197-86D2-CC87A44B756E}" sibTransId="{C3B33CE1-501C-48A1-820D-1AB4AD4809BB}"/>
    <dgm:cxn modelId="{20D06EF3-148F-499D-B458-1F1D576A8D23}" srcId="{D4BAA638-A84A-443F-9AEF-FE840EF3A0D7}" destId="{46C886B8-43F7-4E0D-A2BB-260EE69D889C}" srcOrd="4" destOrd="0" parTransId="{84BADBFC-7AD0-4A24-9600-8ADEC0C51085}" sibTransId="{7306BFAE-0C2F-41DD-B8B5-EC00B24DA7AF}"/>
    <dgm:cxn modelId="{9A05AFF0-4214-4E07-814F-80B378C1FD50}" type="presParOf" srcId="{21712EE4-AD74-49A3-B932-4D9BD7F452F4}" destId="{756B3F78-3123-4F26-80B9-9395F67703B0}" srcOrd="0" destOrd="0" presId="urn:microsoft.com/office/officeart/2005/8/layout/default"/>
    <dgm:cxn modelId="{54CC01F9-858C-437E-A642-14FE5F25FBAD}" type="presParOf" srcId="{21712EE4-AD74-49A3-B932-4D9BD7F452F4}" destId="{9D942286-6B9F-4B81-9FA2-2D213F160F45}" srcOrd="1" destOrd="0" presId="urn:microsoft.com/office/officeart/2005/8/layout/default"/>
    <dgm:cxn modelId="{5C7C4DAB-2508-4190-B86F-1AD67793EAD6}" type="presParOf" srcId="{21712EE4-AD74-49A3-B932-4D9BD7F452F4}" destId="{558731F9-11E4-494B-960E-8EB517929AE2}" srcOrd="2" destOrd="0" presId="urn:microsoft.com/office/officeart/2005/8/layout/default"/>
    <dgm:cxn modelId="{8D571202-6149-4A34-9734-E0C5BD77B50E}" type="presParOf" srcId="{21712EE4-AD74-49A3-B932-4D9BD7F452F4}" destId="{4B4EC960-B002-4D46-9ABF-7D7257C0371D}" srcOrd="3" destOrd="0" presId="urn:microsoft.com/office/officeart/2005/8/layout/default"/>
    <dgm:cxn modelId="{D106A92D-4927-4D53-9E10-2980E2C4C4A6}" type="presParOf" srcId="{21712EE4-AD74-49A3-B932-4D9BD7F452F4}" destId="{1E151ABF-C617-432D-9A4B-1EA8AC8ABB50}" srcOrd="4" destOrd="0" presId="urn:microsoft.com/office/officeart/2005/8/layout/default"/>
    <dgm:cxn modelId="{93DA5BDE-1D0E-457B-82DE-288FEF2B2257}" type="presParOf" srcId="{21712EE4-AD74-49A3-B932-4D9BD7F452F4}" destId="{DDCEDDED-5A0F-44CF-B624-87F3CF4C0B38}" srcOrd="5" destOrd="0" presId="urn:microsoft.com/office/officeart/2005/8/layout/default"/>
    <dgm:cxn modelId="{470F5F6D-4144-4B21-9782-69952CBFF314}" type="presParOf" srcId="{21712EE4-AD74-49A3-B932-4D9BD7F452F4}" destId="{120EC8DC-DCF7-4A86-8B71-3DC0FEB448F6}" srcOrd="6" destOrd="0" presId="urn:microsoft.com/office/officeart/2005/8/layout/default"/>
    <dgm:cxn modelId="{55C099F5-E17C-438E-9532-3386154FB8C1}" type="presParOf" srcId="{21712EE4-AD74-49A3-B932-4D9BD7F452F4}" destId="{FD334813-55FD-4D72-9B5A-295C9193C877}" srcOrd="7" destOrd="0" presId="urn:microsoft.com/office/officeart/2005/8/layout/default"/>
    <dgm:cxn modelId="{6CCC079C-3275-491A-9612-3AB546A0C289}" type="presParOf" srcId="{21712EE4-AD74-49A3-B932-4D9BD7F452F4}" destId="{E1388083-F13F-42D3-93D1-0F8F8E7612C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2B28601-B27C-453B-B0FD-5B1EB78FB62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D834E75-1B9C-4A50-8A43-7A094BB0F889}">
      <dgm:prSet/>
      <dgm:spPr/>
      <dgm:t>
        <a:bodyPr/>
        <a:lstStyle/>
        <a:p>
          <a:r>
            <a:rPr lang="pl-PL" b="0" i="0" baseline="0"/>
            <a:t>Maluchy cenią rutynę, która daje im poczucie bezpieczeństwa.</a:t>
          </a:r>
          <a:endParaRPr lang="en-US"/>
        </a:p>
      </dgm:t>
    </dgm:pt>
    <dgm:pt modelId="{23E9875D-17C1-4C9C-BDF1-9D5BE4860D4D}" type="parTrans" cxnId="{44157B53-4569-43CF-BF06-70F3136B1316}">
      <dgm:prSet/>
      <dgm:spPr/>
      <dgm:t>
        <a:bodyPr/>
        <a:lstStyle/>
        <a:p>
          <a:endParaRPr lang="en-US"/>
        </a:p>
      </dgm:t>
    </dgm:pt>
    <dgm:pt modelId="{C8FFCC87-A06D-451A-9DAF-42EEBCFCDBC0}" type="sibTrans" cxnId="{44157B53-4569-43CF-BF06-70F3136B1316}">
      <dgm:prSet/>
      <dgm:spPr/>
      <dgm:t>
        <a:bodyPr/>
        <a:lstStyle/>
        <a:p>
          <a:endParaRPr lang="en-US"/>
        </a:p>
      </dgm:t>
    </dgm:pt>
    <dgm:pt modelId="{69F01E49-D6C0-4CDA-BF5F-89B13D58F5AD}">
      <dgm:prSet/>
      <dgm:spPr/>
      <dgm:t>
        <a:bodyPr/>
        <a:lstStyle/>
        <a:p>
          <a:r>
            <a:rPr lang="pl-PL" b="0" i="0" baseline="0"/>
            <a:t>Nagłe zmiany budzą u dzieci niepokój.</a:t>
          </a:r>
          <a:endParaRPr lang="en-US"/>
        </a:p>
      </dgm:t>
    </dgm:pt>
    <dgm:pt modelId="{91855094-E41F-41F9-B79C-2010FD2E4B7E}" type="parTrans" cxnId="{9DB635C2-36F6-4EAB-AF0C-19CFFDF632FD}">
      <dgm:prSet/>
      <dgm:spPr/>
      <dgm:t>
        <a:bodyPr/>
        <a:lstStyle/>
        <a:p>
          <a:endParaRPr lang="en-US"/>
        </a:p>
      </dgm:t>
    </dgm:pt>
    <dgm:pt modelId="{1257B04A-173F-490A-BE2F-4F239F563A0E}" type="sibTrans" cxnId="{9DB635C2-36F6-4EAB-AF0C-19CFFDF632FD}">
      <dgm:prSet/>
      <dgm:spPr/>
      <dgm:t>
        <a:bodyPr/>
        <a:lstStyle/>
        <a:p>
          <a:endParaRPr lang="en-US"/>
        </a:p>
      </dgm:t>
    </dgm:pt>
    <dgm:pt modelId="{3B5D7F09-CB26-49E2-80AF-FD1B8624BE82}">
      <dgm:prSet/>
      <dgm:spPr/>
      <dgm:t>
        <a:bodyPr/>
        <a:lstStyle/>
        <a:p>
          <a:r>
            <a:rPr lang="pl-PL" b="0" i="0" baseline="0"/>
            <a:t>Przykłady takich zmian to zmiana przedszkola, przeprowadzka lub nowy nauczyciel.</a:t>
          </a:r>
          <a:endParaRPr lang="en-US"/>
        </a:p>
      </dgm:t>
    </dgm:pt>
    <dgm:pt modelId="{89D54637-946E-44EC-A2D3-9D1CA63AEFF1}" type="parTrans" cxnId="{3C1E5FBA-781F-4435-80BA-4BCA27D00E03}">
      <dgm:prSet/>
      <dgm:spPr/>
      <dgm:t>
        <a:bodyPr/>
        <a:lstStyle/>
        <a:p>
          <a:endParaRPr lang="en-US"/>
        </a:p>
      </dgm:t>
    </dgm:pt>
    <dgm:pt modelId="{232392E6-C4EB-4877-B23B-2B6C7CCF1FF8}" type="sibTrans" cxnId="{3C1E5FBA-781F-4435-80BA-4BCA27D00E03}">
      <dgm:prSet/>
      <dgm:spPr/>
      <dgm:t>
        <a:bodyPr/>
        <a:lstStyle/>
        <a:p>
          <a:endParaRPr lang="en-US"/>
        </a:p>
      </dgm:t>
    </dgm:pt>
    <dgm:pt modelId="{E2818539-56A3-4321-8874-4304324A9534}">
      <dgm:prSet/>
      <dgm:spPr/>
      <dgm:t>
        <a:bodyPr/>
        <a:lstStyle/>
        <a:p>
          <a:r>
            <a:rPr lang="pl-PL" b="0" i="0" baseline="0" dirty="0"/>
            <a:t>Niepokój z powodu zmian może przejawiać się jako złość.</a:t>
          </a:r>
          <a:endParaRPr lang="en-US" dirty="0"/>
        </a:p>
      </dgm:t>
    </dgm:pt>
    <dgm:pt modelId="{262D5BAD-FB5C-402D-B91E-B85E0F1C82E1}" type="parTrans" cxnId="{AB6BC672-512B-4E73-A2AF-DD0954455B39}">
      <dgm:prSet/>
      <dgm:spPr/>
      <dgm:t>
        <a:bodyPr/>
        <a:lstStyle/>
        <a:p>
          <a:endParaRPr lang="en-US"/>
        </a:p>
      </dgm:t>
    </dgm:pt>
    <dgm:pt modelId="{911185BC-382A-4115-A420-9D0B11CDB722}" type="sibTrans" cxnId="{AB6BC672-512B-4E73-A2AF-DD0954455B39}">
      <dgm:prSet/>
      <dgm:spPr/>
      <dgm:t>
        <a:bodyPr/>
        <a:lstStyle/>
        <a:p>
          <a:endParaRPr lang="en-US"/>
        </a:p>
      </dgm:t>
    </dgm:pt>
    <dgm:pt modelId="{6355309F-43AA-498E-AB64-2D931B2DF1AA}">
      <dgm:prSet/>
      <dgm:spPr/>
      <dgm:t>
        <a:bodyPr/>
        <a:lstStyle/>
        <a:p>
          <a:r>
            <a:rPr lang="pl-PL" b="0" i="0" baseline="0"/>
            <a:t>Frustracja wynika z trudności w adaptacji do nowych sytuacji. </a:t>
          </a:r>
          <a:endParaRPr lang="en-US"/>
        </a:p>
      </dgm:t>
    </dgm:pt>
    <dgm:pt modelId="{756A3651-627A-48F8-8976-DE0C694575D7}" type="parTrans" cxnId="{287841E6-B7F2-4E5C-9B7C-CBBFEEA40076}">
      <dgm:prSet/>
      <dgm:spPr/>
      <dgm:t>
        <a:bodyPr/>
        <a:lstStyle/>
        <a:p>
          <a:endParaRPr lang="en-US"/>
        </a:p>
      </dgm:t>
    </dgm:pt>
    <dgm:pt modelId="{52D97CFF-2CA5-4175-BDAF-A0E4A722C532}" type="sibTrans" cxnId="{287841E6-B7F2-4E5C-9B7C-CBBFEEA40076}">
      <dgm:prSet/>
      <dgm:spPr/>
      <dgm:t>
        <a:bodyPr/>
        <a:lstStyle/>
        <a:p>
          <a:endParaRPr lang="en-US"/>
        </a:p>
      </dgm:t>
    </dgm:pt>
    <dgm:pt modelId="{BF8E7F95-3DC5-42F4-8249-18CA5A193BEB}" type="pres">
      <dgm:prSet presAssocID="{82B28601-B27C-453B-B0FD-5B1EB78FB626}" presName="diagram" presStyleCnt="0">
        <dgm:presLayoutVars>
          <dgm:dir/>
          <dgm:resizeHandles val="exact"/>
        </dgm:presLayoutVars>
      </dgm:prSet>
      <dgm:spPr/>
    </dgm:pt>
    <dgm:pt modelId="{DC17168D-C7ED-4416-A416-2BF610DA7329}" type="pres">
      <dgm:prSet presAssocID="{5D834E75-1B9C-4A50-8A43-7A094BB0F889}" presName="node" presStyleLbl="node1" presStyleIdx="0" presStyleCnt="5">
        <dgm:presLayoutVars>
          <dgm:bulletEnabled val="1"/>
        </dgm:presLayoutVars>
      </dgm:prSet>
      <dgm:spPr/>
    </dgm:pt>
    <dgm:pt modelId="{A36B2AC7-0703-4C17-9331-77D9144100FE}" type="pres">
      <dgm:prSet presAssocID="{C8FFCC87-A06D-451A-9DAF-42EEBCFCDBC0}" presName="sibTrans" presStyleCnt="0"/>
      <dgm:spPr/>
    </dgm:pt>
    <dgm:pt modelId="{F84FD119-C170-4B15-AD20-7F6D651F53A2}" type="pres">
      <dgm:prSet presAssocID="{69F01E49-D6C0-4CDA-BF5F-89B13D58F5AD}" presName="node" presStyleLbl="node1" presStyleIdx="1" presStyleCnt="5">
        <dgm:presLayoutVars>
          <dgm:bulletEnabled val="1"/>
        </dgm:presLayoutVars>
      </dgm:prSet>
      <dgm:spPr/>
    </dgm:pt>
    <dgm:pt modelId="{903ED4E6-981D-4A9B-9D26-D7E4B701605A}" type="pres">
      <dgm:prSet presAssocID="{1257B04A-173F-490A-BE2F-4F239F563A0E}" presName="sibTrans" presStyleCnt="0"/>
      <dgm:spPr/>
    </dgm:pt>
    <dgm:pt modelId="{6ADDC37E-E14E-4060-99C0-6D6EC2F82AE3}" type="pres">
      <dgm:prSet presAssocID="{3B5D7F09-CB26-49E2-80AF-FD1B8624BE82}" presName="node" presStyleLbl="node1" presStyleIdx="2" presStyleCnt="5">
        <dgm:presLayoutVars>
          <dgm:bulletEnabled val="1"/>
        </dgm:presLayoutVars>
      </dgm:prSet>
      <dgm:spPr/>
    </dgm:pt>
    <dgm:pt modelId="{411E7DDA-B0CA-4B08-9139-2908D2020830}" type="pres">
      <dgm:prSet presAssocID="{232392E6-C4EB-4877-B23B-2B6C7CCF1FF8}" presName="sibTrans" presStyleCnt="0"/>
      <dgm:spPr/>
    </dgm:pt>
    <dgm:pt modelId="{459303C0-28C7-4969-9262-CA58A79BBF27}" type="pres">
      <dgm:prSet presAssocID="{E2818539-56A3-4321-8874-4304324A9534}" presName="node" presStyleLbl="node1" presStyleIdx="3" presStyleCnt="5">
        <dgm:presLayoutVars>
          <dgm:bulletEnabled val="1"/>
        </dgm:presLayoutVars>
      </dgm:prSet>
      <dgm:spPr/>
    </dgm:pt>
    <dgm:pt modelId="{F343082B-C83A-4136-8681-262F3BEE1FA2}" type="pres">
      <dgm:prSet presAssocID="{911185BC-382A-4115-A420-9D0B11CDB722}" presName="sibTrans" presStyleCnt="0"/>
      <dgm:spPr/>
    </dgm:pt>
    <dgm:pt modelId="{033D5E8B-3E20-4E3F-A101-5D26EEE13046}" type="pres">
      <dgm:prSet presAssocID="{6355309F-43AA-498E-AB64-2D931B2DF1AA}" presName="node" presStyleLbl="node1" presStyleIdx="4" presStyleCnt="5">
        <dgm:presLayoutVars>
          <dgm:bulletEnabled val="1"/>
        </dgm:presLayoutVars>
      </dgm:prSet>
      <dgm:spPr/>
    </dgm:pt>
  </dgm:ptLst>
  <dgm:cxnLst>
    <dgm:cxn modelId="{B109DE01-3D9F-458B-B991-B70D823335BB}" type="presOf" srcId="{5D834E75-1B9C-4A50-8A43-7A094BB0F889}" destId="{DC17168D-C7ED-4416-A416-2BF610DA7329}" srcOrd="0" destOrd="0" presId="urn:microsoft.com/office/officeart/2005/8/layout/default"/>
    <dgm:cxn modelId="{451FD948-37F0-4A7A-A68D-6AB516DECA7F}" type="presOf" srcId="{6355309F-43AA-498E-AB64-2D931B2DF1AA}" destId="{033D5E8B-3E20-4E3F-A101-5D26EEE13046}" srcOrd="0" destOrd="0" presId="urn:microsoft.com/office/officeart/2005/8/layout/default"/>
    <dgm:cxn modelId="{AB6BC672-512B-4E73-A2AF-DD0954455B39}" srcId="{82B28601-B27C-453B-B0FD-5B1EB78FB626}" destId="{E2818539-56A3-4321-8874-4304324A9534}" srcOrd="3" destOrd="0" parTransId="{262D5BAD-FB5C-402D-B91E-B85E0F1C82E1}" sibTransId="{911185BC-382A-4115-A420-9D0B11CDB722}"/>
    <dgm:cxn modelId="{44157B53-4569-43CF-BF06-70F3136B1316}" srcId="{82B28601-B27C-453B-B0FD-5B1EB78FB626}" destId="{5D834E75-1B9C-4A50-8A43-7A094BB0F889}" srcOrd="0" destOrd="0" parTransId="{23E9875D-17C1-4C9C-BDF1-9D5BE4860D4D}" sibTransId="{C8FFCC87-A06D-451A-9DAF-42EEBCFCDBC0}"/>
    <dgm:cxn modelId="{249AD189-F29E-4B93-8C0D-106D98295B1A}" type="presOf" srcId="{69F01E49-D6C0-4CDA-BF5F-89B13D58F5AD}" destId="{F84FD119-C170-4B15-AD20-7F6D651F53A2}" srcOrd="0" destOrd="0" presId="urn:microsoft.com/office/officeart/2005/8/layout/default"/>
    <dgm:cxn modelId="{5D3F3890-B932-4FDA-AD4D-BECD36693856}" type="presOf" srcId="{3B5D7F09-CB26-49E2-80AF-FD1B8624BE82}" destId="{6ADDC37E-E14E-4060-99C0-6D6EC2F82AE3}" srcOrd="0" destOrd="0" presId="urn:microsoft.com/office/officeart/2005/8/layout/default"/>
    <dgm:cxn modelId="{7D59F6B0-64A0-4A20-A24E-6E1BF21E2890}" type="presOf" srcId="{82B28601-B27C-453B-B0FD-5B1EB78FB626}" destId="{BF8E7F95-3DC5-42F4-8249-18CA5A193BEB}" srcOrd="0" destOrd="0" presId="urn:microsoft.com/office/officeart/2005/8/layout/default"/>
    <dgm:cxn modelId="{B4A9D7B1-41D8-4CB4-9027-9EAF30B83A0D}" type="presOf" srcId="{E2818539-56A3-4321-8874-4304324A9534}" destId="{459303C0-28C7-4969-9262-CA58A79BBF27}" srcOrd="0" destOrd="0" presId="urn:microsoft.com/office/officeart/2005/8/layout/default"/>
    <dgm:cxn modelId="{3C1E5FBA-781F-4435-80BA-4BCA27D00E03}" srcId="{82B28601-B27C-453B-B0FD-5B1EB78FB626}" destId="{3B5D7F09-CB26-49E2-80AF-FD1B8624BE82}" srcOrd="2" destOrd="0" parTransId="{89D54637-946E-44EC-A2D3-9D1CA63AEFF1}" sibTransId="{232392E6-C4EB-4877-B23B-2B6C7CCF1FF8}"/>
    <dgm:cxn modelId="{9DB635C2-36F6-4EAB-AF0C-19CFFDF632FD}" srcId="{82B28601-B27C-453B-B0FD-5B1EB78FB626}" destId="{69F01E49-D6C0-4CDA-BF5F-89B13D58F5AD}" srcOrd="1" destOrd="0" parTransId="{91855094-E41F-41F9-B79C-2010FD2E4B7E}" sibTransId="{1257B04A-173F-490A-BE2F-4F239F563A0E}"/>
    <dgm:cxn modelId="{287841E6-B7F2-4E5C-9B7C-CBBFEEA40076}" srcId="{82B28601-B27C-453B-B0FD-5B1EB78FB626}" destId="{6355309F-43AA-498E-AB64-2D931B2DF1AA}" srcOrd="4" destOrd="0" parTransId="{756A3651-627A-48F8-8976-DE0C694575D7}" sibTransId="{52D97CFF-2CA5-4175-BDAF-A0E4A722C532}"/>
    <dgm:cxn modelId="{5BAA0806-6869-48DA-86D1-16BA6D291021}" type="presParOf" srcId="{BF8E7F95-3DC5-42F4-8249-18CA5A193BEB}" destId="{DC17168D-C7ED-4416-A416-2BF610DA7329}" srcOrd="0" destOrd="0" presId="urn:microsoft.com/office/officeart/2005/8/layout/default"/>
    <dgm:cxn modelId="{C0001309-385E-4FA6-ABE3-E743B2816671}" type="presParOf" srcId="{BF8E7F95-3DC5-42F4-8249-18CA5A193BEB}" destId="{A36B2AC7-0703-4C17-9331-77D9144100FE}" srcOrd="1" destOrd="0" presId="urn:microsoft.com/office/officeart/2005/8/layout/default"/>
    <dgm:cxn modelId="{1362BDA0-17C8-48A3-A1AA-0C7D7079C162}" type="presParOf" srcId="{BF8E7F95-3DC5-42F4-8249-18CA5A193BEB}" destId="{F84FD119-C170-4B15-AD20-7F6D651F53A2}" srcOrd="2" destOrd="0" presId="urn:microsoft.com/office/officeart/2005/8/layout/default"/>
    <dgm:cxn modelId="{D658BE01-ECD7-4BB6-9B3E-F5D91A863BF6}" type="presParOf" srcId="{BF8E7F95-3DC5-42F4-8249-18CA5A193BEB}" destId="{903ED4E6-981D-4A9B-9D26-D7E4B701605A}" srcOrd="3" destOrd="0" presId="urn:microsoft.com/office/officeart/2005/8/layout/default"/>
    <dgm:cxn modelId="{4670CBE1-41D8-4DB6-89BC-45500BAD2327}" type="presParOf" srcId="{BF8E7F95-3DC5-42F4-8249-18CA5A193BEB}" destId="{6ADDC37E-E14E-4060-99C0-6D6EC2F82AE3}" srcOrd="4" destOrd="0" presId="urn:microsoft.com/office/officeart/2005/8/layout/default"/>
    <dgm:cxn modelId="{F280DCD4-817F-4307-AFE0-74BC055079F4}" type="presParOf" srcId="{BF8E7F95-3DC5-42F4-8249-18CA5A193BEB}" destId="{411E7DDA-B0CA-4B08-9139-2908D2020830}" srcOrd="5" destOrd="0" presId="urn:microsoft.com/office/officeart/2005/8/layout/default"/>
    <dgm:cxn modelId="{55F7020F-307A-44FA-A81E-2F0738CA3A95}" type="presParOf" srcId="{BF8E7F95-3DC5-42F4-8249-18CA5A193BEB}" destId="{459303C0-28C7-4969-9262-CA58A79BBF27}" srcOrd="6" destOrd="0" presId="urn:microsoft.com/office/officeart/2005/8/layout/default"/>
    <dgm:cxn modelId="{52B8FFD2-EB4F-4999-8467-7D1E3D9BBAA0}" type="presParOf" srcId="{BF8E7F95-3DC5-42F4-8249-18CA5A193BEB}" destId="{F343082B-C83A-4136-8681-262F3BEE1FA2}" srcOrd="7" destOrd="0" presId="urn:microsoft.com/office/officeart/2005/8/layout/default"/>
    <dgm:cxn modelId="{03B2F628-ABD1-4554-AE5E-1CE745F150E2}" type="presParOf" srcId="{BF8E7F95-3DC5-42F4-8249-18CA5A193BEB}" destId="{033D5E8B-3E20-4E3F-A101-5D26EEE1304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86F2F-00FA-4A51-B039-E65DEBDC4C8B}">
      <dsp:nvSpPr>
        <dsp:cNvPr id="0" name=""/>
        <dsp:cNvSpPr/>
      </dsp:nvSpPr>
      <dsp:spPr>
        <a:xfrm>
          <a:off x="0" y="20751"/>
          <a:ext cx="3497035" cy="20982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/>
            <a:t>Gniew u małych dzieci jest naturalną reakcją na niezaspokojone potrzeby, takie jak głód, zmęczenie czy brak uwagi.</a:t>
          </a:r>
          <a:endParaRPr lang="en-US" sz="2200" kern="1200"/>
        </a:p>
      </dsp:txBody>
      <dsp:txXfrm>
        <a:off x="0" y="20751"/>
        <a:ext cx="3497035" cy="2098221"/>
      </dsp:txXfrm>
    </dsp:sp>
    <dsp:sp modelId="{E6ADD8D4-2DB7-4727-8F90-98494CCAEE94}">
      <dsp:nvSpPr>
        <dsp:cNvPr id="0" name=""/>
        <dsp:cNvSpPr/>
      </dsp:nvSpPr>
      <dsp:spPr>
        <a:xfrm>
          <a:off x="3846739" y="20751"/>
          <a:ext cx="3497035" cy="20982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/>
            <a:t>W pierwszych miesiącach życia niemowlę nie odczuwa gniewu świadomie, lecz reaguje na dyskomfort poprzez płacz i ruchy ciała.</a:t>
          </a:r>
          <a:endParaRPr lang="en-US" sz="2200" kern="1200"/>
        </a:p>
      </dsp:txBody>
      <dsp:txXfrm>
        <a:off x="3846739" y="20751"/>
        <a:ext cx="3497035" cy="2098221"/>
      </dsp:txXfrm>
    </dsp:sp>
    <dsp:sp modelId="{C351CF02-BA85-48C6-86CF-E69904F9B0D7}">
      <dsp:nvSpPr>
        <dsp:cNvPr id="0" name=""/>
        <dsp:cNvSpPr/>
      </dsp:nvSpPr>
      <dsp:spPr>
        <a:xfrm>
          <a:off x="7693478" y="20751"/>
          <a:ext cx="3497035" cy="20982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/>
            <a:t>Z czasem rozwijają się u dziecka zdolności poznawcze i emocjonalne, co pozwala mu lepiej rozpoznawać swoje emocje.</a:t>
          </a:r>
          <a:endParaRPr lang="en-US" sz="2200" kern="1200"/>
        </a:p>
      </dsp:txBody>
      <dsp:txXfrm>
        <a:off x="7693478" y="20751"/>
        <a:ext cx="3497035" cy="2098221"/>
      </dsp:txXfrm>
    </dsp:sp>
    <dsp:sp modelId="{C1F50970-A337-4903-BC31-47C6C05DD123}">
      <dsp:nvSpPr>
        <dsp:cNvPr id="0" name=""/>
        <dsp:cNvSpPr/>
      </dsp:nvSpPr>
      <dsp:spPr>
        <a:xfrm>
          <a:off x="1923369" y="2468676"/>
          <a:ext cx="3497035" cy="20982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/>
            <a:t>Gniew staje się bardziej widoczny, np. przez celowe rzucanie przedmiotów lub wyrażanie frustracji mimiką.</a:t>
          </a:r>
          <a:endParaRPr lang="en-US" sz="2200" kern="1200"/>
        </a:p>
      </dsp:txBody>
      <dsp:txXfrm>
        <a:off x="1923369" y="2468676"/>
        <a:ext cx="3497035" cy="2098221"/>
      </dsp:txXfrm>
    </dsp:sp>
    <dsp:sp modelId="{D68F0086-FAB0-43BD-BCE1-8E2702F6E5AD}">
      <dsp:nvSpPr>
        <dsp:cNvPr id="0" name=""/>
        <dsp:cNvSpPr/>
      </dsp:nvSpPr>
      <dsp:spPr>
        <a:xfrm>
          <a:off x="5770108" y="2468676"/>
          <a:ext cx="3497035" cy="20982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Te reakcje uczą dziecko komunikacji i interakcji z otoczeniem, co jest istotne dla jego rozwoju emocjonalnego.</a:t>
          </a:r>
          <a:endParaRPr lang="en-US" sz="2200" kern="1200" dirty="0"/>
        </a:p>
      </dsp:txBody>
      <dsp:txXfrm>
        <a:off x="5770108" y="2468676"/>
        <a:ext cx="3497035" cy="20982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074D58-0B55-4AF0-9AEE-27F79B28C213}">
      <dsp:nvSpPr>
        <dsp:cNvPr id="0" name=""/>
        <dsp:cNvSpPr/>
      </dsp:nvSpPr>
      <dsp:spPr>
        <a:xfrm>
          <a:off x="0" y="114739"/>
          <a:ext cx="3635712" cy="21814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/>
            <a:t>Brak uwagi i ciepła</a:t>
          </a:r>
          <a:r>
            <a:rPr lang="pl-PL" sz="2100" kern="1200"/>
            <a:t> – Dzieci, które nie otrzymują wystarczającej uwagi i ciepła od opiekunów, mogą doświadczać problemów emocjonalnych.</a:t>
          </a:r>
          <a:endParaRPr lang="en-US" sz="2100" kern="1200"/>
        </a:p>
      </dsp:txBody>
      <dsp:txXfrm>
        <a:off x="0" y="114739"/>
        <a:ext cx="3635712" cy="2181427"/>
      </dsp:txXfrm>
    </dsp:sp>
    <dsp:sp modelId="{EBEE1A26-572A-4A22-B67D-586B531F6496}">
      <dsp:nvSpPr>
        <dsp:cNvPr id="0" name=""/>
        <dsp:cNvSpPr/>
      </dsp:nvSpPr>
      <dsp:spPr>
        <a:xfrm>
          <a:off x="3999284" y="114739"/>
          <a:ext cx="3635712" cy="21814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/>
            <a:t>Brak poczucia bezpieczeństwa</a:t>
          </a:r>
          <a:r>
            <a:rPr lang="pl-PL" sz="2100" kern="1200"/>
            <a:t> – Kiedy dzieci nie czują się bezpieczne, mogą stawać się zdezorientowane i przestraszone.</a:t>
          </a:r>
          <a:endParaRPr lang="en-US" sz="2100" kern="1200"/>
        </a:p>
      </dsp:txBody>
      <dsp:txXfrm>
        <a:off x="3999284" y="114739"/>
        <a:ext cx="3635712" cy="2181427"/>
      </dsp:txXfrm>
    </dsp:sp>
    <dsp:sp modelId="{47CDEC3E-E523-4CA4-9557-F4F4DBAFDEE0}">
      <dsp:nvSpPr>
        <dsp:cNvPr id="0" name=""/>
        <dsp:cNvSpPr/>
      </dsp:nvSpPr>
      <dsp:spPr>
        <a:xfrm>
          <a:off x="7998568" y="228936"/>
          <a:ext cx="3635712" cy="21814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/>
            <a:t>Problemy emocjonalne, w tym złość</a:t>
          </a:r>
          <a:r>
            <a:rPr lang="pl-PL" sz="2100" kern="1200"/>
            <a:t> – Niedostateczna opieka emocjonalna może prowadzić do wybuchów złości, frustracji i innych trudności emocjonalnych.</a:t>
          </a:r>
          <a:endParaRPr lang="en-US" sz="2100" kern="1200"/>
        </a:p>
      </dsp:txBody>
      <dsp:txXfrm>
        <a:off x="7998568" y="228936"/>
        <a:ext cx="3635712" cy="2181427"/>
      </dsp:txXfrm>
    </dsp:sp>
    <dsp:sp modelId="{0C14AA57-3C79-4BB2-A18B-E8C58C7E8181}">
      <dsp:nvSpPr>
        <dsp:cNvPr id="0" name=""/>
        <dsp:cNvSpPr/>
      </dsp:nvSpPr>
      <dsp:spPr>
        <a:xfrm>
          <a:off x="1999642" y="2659738"/>
          <a:ext cx="3635712" cy="21814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 dirty="0"/>
            <a:t>Potrzeba miłości i zrozumienia</a:t>
          </a:r>
          <a:r>
            <a:rPr lang="pl-PL" sz="2100" kern="1200" dirty="0"/>
            <a:t> – Dzieci potrzebują poczucia, że są kochane i rozumiane, by móc rozwijać się w zdrowym emocjonalnie środowisku.</a:t>
          </a:r>
          <a:endParaRPr lang="en-US" sz="2100" kern="1200" dirty="0"/>
        </a:p>
      </dsp:txBody>
      <dsp:txXfrm>
        <a:off x="1999642" y="2659738"/>
        <a:ext cx="3635712" cy="2181427"/>
      </dsp:txXfrm>
    </dsp:sp>
    <dsp:sp modelId="{A218D49C-64EB-420F-9B97-956BF7AB2A7A}">
      <dsp:nvSpPr>
        <dsp:cNvPr id="0" name=""/>
        <dsp:cNvSpPr/>
      </dsp:nvSpPr>
      <dsp:spPr>
        <a:xfrm>
          <a:off x="5998926" y="2659738"/>
          <a:ext cx="3635712" cy="21814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kern="1200"/>
            <a:t>Bezpieczne i spokojne środowisko</a:t>
          </a:r>
          <a:r>
            <a:rPr lang="pl-PL" sz="2100" kern="1200"/>
            <a:t> – Odpowiednia troska zapewnia dziecku poczucie bezpieczeństwa, co sprzyja jego emocjonalnemu dobrostanowi.</a:t>
          </a:r>
          <a:endParaRPr lang="en-US" sz="2100" kern="1200"/>
        </a:p>
      </dsp:txBody>
      <dsp:txXfrm>
        <a:off x="5998926" y="2659738"/>
        <a:ext cx="3635712" cy="218142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D3F8D-30CE-405A-A53B-22A983494ADD}">
      <dsp:nvSpPr>
        <dsp:cNvPr id="0" name=""/>
        <dsp:cNvSpPr/>
      </dsp:nvSpPr>
      <dsp:spPr>
        <a:xfrm>
          <a:off x="0" y="0"/>
          <a:ext cx="10668000" cy="8374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DE262-6EEA-4EC8-9C9F-5AC1AA0C250C}">
      <dsp:nvSpPr>
        <dsp:cNvPr id="0" name=""/>
        <dsp:cNvSpPr/>
      </dsp:nvSpPr>
      <dsp:spPr>
        <a:xfrm>
          <a:off x="253319" y="192350"/>
          <a:ext cx="460580" cy="4605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C5680-E73B-4F77-AFDF-3A462E1DF893}">
      <dsp:nvSpPr>
        <dsp:cNvPr id="0" name=""/>
        <dsp:cNvSpPr/>
      </dsp:nvSpPr>
      <dsp:spPr>
        <a:xfrm>
          <a:off x="967218" y="3931"/>
          <a:ext cx="9700781" cy="837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27" tIns="88627" rIns="88627" bIns="8862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Przedszkolaki dopiero uczą się zarządzać emocjami.</a:t>
          </a:r>
          <a:endParaRPr lang="en-US" sz="1900" kern="1200"/>
        </a:p>
      </dsp:txBody>
      <dsp:txXfrm>
        <a:off x="967218" y="3931"/>
        <a:ext cx="9700781" cy="837418"/>
      </dsp:txXfrm>
    </dsp:sp>
    <dsp:sp modelId="{BADCE551-8E62-4B1E-B12B-15C539FA316C}">
      <dsp:nvSpPr>
        <dsp:cNvPr id="0" name=""/>
        <dsp:cNvSpPr/>
      </dsp:nvSpPr>
      <dsp:spPr>
        <a:xfrm>
          <a:off x="0" y="1050704"/>
          <a:ext cx="10668000" cy="8374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5E1B7-AC65-43A5-8B37-B81E167B225E}">
      <dsp:nvSpPr>
        <dsp:cNvPr id="0" name=""/>
        <dsp:cNvSpPr/>
      </dsp:nvSpPr>
      <dsp:spPr>
        <a:xfrm>
          <a:off x="253319" y="1239124"/>
          <a:ext cx="460580" cy="4605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C5095-9F44-4329-A5BF-792CE868BDBD}">
      <dsp:nvSpPr>
        <dsp:cNvPr id="0" name=""/>
        <dsp:cNvSpPr/>
      </dsp:nvSpPr>
      <dsp:spPr>
        <a:xfrm>
          <a:off x="967218" y="1050704"/>
          <a:ext cx="9700781" cy="837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27" tIns="88627" rIns="88627" bIns="8862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Nie mają jeszcze wykształconych umiejętności radzenia sobie ze stresem.</a:t>
          </a:r>
          <a:endParaRPr lang="en-US" sz="1900" kern="1200"/>
        </a:p>
      </dsp:txBody>
      <dsp:txXfrm>
        <a:off x="967218" y="1050704"/>
        <a:ext cx="9700781" cy="837418"/>
      </dsp:txXfrm>
    </dsp:sp>
    <dsp:sp modelId="{F2DDAB63-D736-4366-83E7-5513F62A0B93}">
      <dsp:nvSpPr>
        <dsp:cNvPr id="0" name=""/>
        <dsp:cNvSpPr/>
      </dsp:nvSpPr>
      <dsp:spPr>
        <a:xfrm>
          <a:off x="0" y="2097478"/>
          <a:ext cx="10668000" cy="8374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3F422-AD0A-44C5-82BE-7799EB69B7FA}">
      <dsp:nvSpPr>
        <dsp:cNvPr id="0" name=""/>
        <dsp:cNvSpPr/>
      </dsp:nvSpPr>
      <dsp:spPr>
        <a:xfrm>
          <a:off x="253319" y="2285897"/>
          <a:ext cx="460580" cy="4605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8ADC9-E5E4-479A-8854-3692BB0DD6C7}">
      <dsp:nvSpPr>
        <dsp:cNvPr id="0" name=""/>
        <dsp:cNvSpPr/>
      </dsp:nvSpPr>
      <dsp:spPr>
        <a:xfrm>
          <a:off x="967218" y="2097478"/>
          <a:ext cx="9700781" cy="837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27" tIns="88627" rIns="88627" bIns="8862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Trudne sytuacje łatwo wywołują u nich frustrację.</a:t>
          </a:r>
          <a:endParaRPr lang="en-US" sz="1900" kern="1200"/>
        </a:p>
      </dsp:txBody>
      <dsp:txXfrm>
        <a:off x="967218" y="2097478"/>
        <a:ext cx="9700781" cy="837418"/>
      </dsp:txXfrm>
    </dsp:sp>
    <dsp:sp modelId="{B09462EC-F3AC-4A09-B4FF-06F08B04C1DB}">
      <dsp:nvSpPr>
        <dsp:cNvPr id="0" name=""/>
        <dsp:cNvSpPr/>
      </dsp:nvSpPr>
      <dsp:spPr>
        <a:xfrm>
          <a:off x="0" y="3144251"/>
          <a:ext cx="10668000" cy="8374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4A895B-C3E6-41B5-A52B-FF407C7AA5EB}">
      <dsp:nvSpPr>
        <dsp:cNvPr id="0" name=""/>
        <dsp:cNvSpPr/>
      </dsp:nvSpPr>
      <dsp:spPr>
        <a:xfrm>
          <a:off x="253319" y="3332670"/>
          <a:ext cx="460580" cy="4605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947D9-2CE6-46F6-A44C-4B1D2AAD7B03}">
      <dsp:nvSpPr>
        <dsp:cNvPr id="0" name=""/>
        <dsp:cNvSpPr/>
      </dsp:nvSpPr>
      <dsp:spPr>
        <a:xfrm>
          <a:off x="967218" y="3144251"/>
          <a:ext cx="9700781" cy="837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27" tIns="88627" rIns="88627" bIns="8862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Niepowodzenia lub przytłaczające sytuacje potęgują ich złość.</a:t>
          </a:r>
          <a:endParaRPr lang="en-US" sz="1900" kern="1200"/>
        </a:p>
      </dsp:txBody>
      <dsp:txXfrm>
        <a:off x="967218" y="3144251"/>
        <a:ext cx="9700781" cy="837418"/>
      </dsp:txXfrm>
    </dsp:sp>
    <dsp:sp modelId="{3611B17F-79FE-493E-A80E-06B7ABE76DA1}">
      <dsp:nvSpPr>
        <dsp:cNvPr id="0" name=""/>
        <dsp:cNvSpPr/>
      </dsp:nvSpPr>
      <dsp:spPr>
        <a:xfrm>
          <a:off x="0" y="4191024"/>
          <a:ext cx="10668000" cy="8374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5C0EB-8072-4895-905A-BDE760554AC9}">
      <dsp:nvSpPr>
        <dsp:cNvPr id="0" name=""/>
        <dsp:cNvSpPr/>
      </dsp:nvSpPr>
      <dsp:spPr>
        <a:xfrm>
          <a:off x="253319" y="4379444"/>
          <a:ext cx="460580" cy="4605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3D3BF-C8F6-4AD4-B6EA-A550C6C268E7}">
      <dsp:nvSpPr>
        <dsp:cNvPr id="0" name=""/>
        <dsp:cNvSpPr/>
      </dsp:nvSpPr>
      <dsp:spPr>
        <a:xfrm>
          <a:off x="967218" y="4191024"/>
          <a:ext cx="9700781" cy="837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27" tIns="88627" rIns="88627" bIns="8862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Reakcja emocjonalna wynika z braku doświadczenia w radzeniu sobie z trudnościami. </a:t>
          </a:r>
          <a:endParaRPr lang="en-US" sz="1900" kern="1200"/>
        </a:p>
      </dsp:txBody>
      <dsp:txXfrm>
        <a:off x="967218" y="4191024"/>
        <a:ext cx="9700781" cy="8374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042BC-8E4A-4DDE-AF6C-6B5C8E232DD3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55AE4-E13C-492A-B435-5B62A0A3F421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D7EF5-B35D-49B7-8BA7-E1745C78457F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Przedszkolaki często stawiają sobie różne wyzwania.</a:t>
          </a:r>
          <a:endParaRPr lang="en-US" sz="1900" kern="1200"/>
        </a:p>
      </dsp:txBody>
      <dsp:txXfrm>
        <a:off x="836323" y="3399"/>
        <a:ext cx="9679276" cy="724089"/>
      </dsp:txXfrm>
    </dsp:sp>
    <dsp:sp modelId="{3D3A0ADB-ED8A-4D13-AA4A-35ECCF71CD39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4CB9D-6AE2-4220-ADFD-9F2288C7F7C5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E1D2A-F9C6-4399-B1E7-B264E49AC2B1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Bardzo przeżywają niepowodzenia.</a:t>
          </a:r>
          <a:endParaRPr lang="en-US" sz="1900" kern="1200"/>
        </a:p>
      </dsp:txBody>
      <dsp:txXfrm>
        <a:off x="836323" y="908511"/>
        <a:ext cx="9679276" cy="724089"/>
      </dsp:txXfrm>
    </dsp:sp>
    <dsp:sp modelId="{83B15806-554A-48DC-AB9E-37C528853992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96767-C9DF-4B17-AA40-062F0EE78B0D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BEC4D-5383-4D0E-B8DE-5DCFACF8B257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Nieudane próby mogą wywoływać u nich złość.</a:t>
          </a:r>
          <a:endParaRPr lang="en-US" sz="1900" kern="1200"/>
        </a:p>
      </dsp:txBody>
      <dsp:txXfrm>
        <a:off x="836323" y="1813624"/>
        <a:ext cx="9679276" cy="724089"/>
      </dsp:txXfrm>
    </dsp:sp>
    <dsp:sp modelId="{AA552655-BF63-4C07-8292-084537466B0E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2B281-76ED-4CC1-8039-60BC9CB23BD7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BE180-A58F-48B8-94F4-46F655754809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Brak umiejętności zdrowego wyrażania emocji potęguje frustrację.</a:t>
          </a:r>
          <a:endParaRPr lang="en-US" sz="1900" kern="1200"/>
        </a:p>
      </dsp:txBody>
      <dsp:txXfrm>
        <a:off x="836323" y="2718736"/>
        <a:ext cx="9679276" cy="724089"/>
      </dsp:txXfrm>
    </dsp:sp>
    <dsp:sp modelId="{4529AFD6-0704-47F2-85A7-22F009DAC004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EC87B-3D70-478F-9F7D-0695A67DBDBD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8DBE2-25FC-40E2-9752-C44C99FEAE00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Złość staje się reakcją na niezrealizowane oczekiwania wobec siebie. </a:t>
          </a:r>
          <a:endParaRPr lang="en-US" sz="1900" kern="1200"/>
        </a:p>
      </dsp:txBody>
      <dsp:txXfrm>
        <a:off x="836323" y="3623848"/>
        <a:ext cx="9679276" cy="72408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A035D-5451-4FC9-AABE-6537DA9ACE1D}">
      <dsp:nvSpPr>
        <dsp:cNvPr id="0" name=""/>
        <dsp:cNvSpPr/>
      </dsp:nvSpPr>
      <dsp:spPr>
        <a:xfrm>
          <a:off x="0" y="1993"/>
          <a:ext cx="11089532" cy="10101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14CC6-8A32-4413-846D-7925772DA6E1}">
      <dsp:nvSpPr>
        <dsp:cNvPr id="0" name=""/>
        <dsp:cNvSpPr/>
      </dsp:nvSpPr>
      <dsp:spPr>
        <a:xfrm>
          <a:off x="305569" y="229276"/>
          <a:ext cx="555581" cy="5555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AE831-55B9-4739-BABF-CEF062F22D35}">
      <dsp:nvSpPr>
        <dsp:cNvPr id="0" name=""/>
        <dsp:cNvSpPr/>
      </dsp:nvSpPr>
      <dsp:spPr>
        <a:xfrm>
          <a:off x="1166720" y="1993"/>
          <a:ext cx="9922811" cy="101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07" tIns="106907" rIns="106907" bIns="10690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/>
            <a:t>Przerwanie zabawy</a:t>
          </a:r>
          <a:r>
            <a:rPr lang="pl-PL" sz="1800" b="0" i="0" kern="1200" baseline="0"/>
            <a:t> – Przerywanie zabawy lub innej przyjemnej czynności może wywołać frustrację u dziecka.</a:t>
          </a:r>
          <a:endParaRPr lang="en-US" sz="1800" kern="1200"/>
        </a:p>
      </dsp:txBody>
      <dsp:txXfrm>
        <a:off x="1166720" y="1993"/>
        <a:ext cx="9922811" cy="1010147"/>
      </dsp:txXfrm>
    </dsp:sp>
    <dsp:sp modelId="{BCE342B1-3D95-45C2-BDFE-DC9773F4806B}">
      <dsp:nvSpPr>
        <dsp:cNvPr id="0" name=""/>
        <dsp:cNvSpPr/>
      </dsp:nvSpPr>
      <dsp:spPr>
        <a:xfrm>
          <a:off x="0" y="1264677"/>
          <a:ext cx="11089532" cy="10101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E0D8B3-F1D8-48D5-8446-C8950E388C53}">
      <dsp:nvSpPr>
        <dsp:cNvPr id="0" name=""/>
        <dsp:cNvSpPr/>
      </dsp:nvSpPr>
      <dsp:spPr>
        <a:xfrm>
          <a:off x="305569" y="1491960"/>
          <a:ext cx="555581" cy="5555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D50ED-691A-4250-9008-690744A153D3}">
      <dsp:nvSpPr>
        <dsp:cNvPr id="0" name=""/>
        <dsp:cNvSpPr/>
      </dsp:nvSpPr>
      <dsp:spPr>
        <a:xfrm>
          <a:off x="1166720" y="1264677"/>
          <a:ext cx="9922811" cy="101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07" tIns="106907" rIns="106907" bIns="10690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/>
            <a:t>Oderwanie od przyjemności</a:t>
          </a:r>
          <a:r>
            <a:rPr lang="pl-PL" sz="1800" b="0" i="0" kern="1200" baseline="0"/>
            <a:t> – Dziecko może poczuć się rozczarowane i złośliwe, ponieważ zostało oderwane od tego, co lubi.</a:t>
          </a:r>
          <a:endParaRPr lang="en-US" sz="1800" kern="1200"/>
        </a:p>
      </dsp:txBody>
      <dsp:txXfrm>
        <a:off x="1166720" y="1264677"/>
        <a:ext cx="9922811" cy="1010147"/>
      </dsp:txXfrm>
    </dsp:sp>
    <dsp:sp modelId="{8B76A206-096D-427F-8BD3-30F7F4362334}">
      <dsp:nvSpPr>
        <dsp:cNvPr id="0" name=""/>
        <dsp:cNvSpPr/>
      </dsp:nvSpPr>
      <dsp:spPr>
        <a:xfrm>
          <a:off x="0" y="2527361"/>
          <a:ext cx="11089532" cy="10101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4498E-0ECA-4051-9CBB-E3B48613F44C}">
      <dsp:nvSpPr>
        <dsp:cNvPr id="0" name=""/>
        <dsp:cNvSpPr/>
      </dsp:nvSpPr>
      <dsp:spPr>
        <a:xfrm>
          <a:off x="305569" y="2754645"/>
          <a:ext cx="555581" cy="5555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5CC5E-77D1-4DB4-9D01-98CDD4825151}">
      <dsp:nvSpPr>
        <dsp:cNvPr id="0" name=""/>
        <dsp:cNvSpPr/>
      </dsp:nvSpPr>
      <dsp:spPr>
        <a:xfrm>
          <a:off x="1166720" y="2527361"/>
          <a:ext cx="9922811" cy="101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07" tIns="106907" rIns="106907" bIns="10690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/>
            <a:t>Trudności w zrozumieniu</a:t>
          </a:r>
          <a:r>
            <a:rPr lang="pl-PL" sz="1800" b="0" i="0" kern="1200" baseline="0"/>
            <a:t> – Przedszkolaki mogą mieć trudności w zrozumieniu i zaakceptowaniu przerwania zabawy, ponieważ nie rozumieją jeszcze potrzeby zakończenia aktywności.</a:t>
          </a:r>
          <a:endParaRPr lang="en-US" sz="1800" kern="1200"/>
        </a:p>
      </dsp:txBody>
      <dsp:txXfrm>
        <a:off x="1166720" y="2527361"/>
        <a:ext cx="9922811" cy="1010147"/>
      </dsp:txXfrm>
    </dsp:sp>
    <dsp:sp modelId="{05BA2B56-3D93-49E0-B278-45EBD53FD658}">
      <dsp:nvSpPr>
        <dsp:cNvPr id="0" name=""/>
        <dsp:cNvSpPr/>
      </dsp:nvSpPr>
      <dsp:spPr>
        <a:xfrm>
          <a:off x="0" y="3790046"/>
          <a:ext cx="11089532" cy="10101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87100-2517-4579-955B-9C072F625729}">
      <dsp:nvSpPr>
        <dsp:cNvPr id="0" name=""/>
        <dsp:cNvSpPr/>
      </dsp:nvSpPr>
      <dsp:spPr>
        <a:xfrm>
          <a:off x="305569" y="4017329"/>
          <a:ext cx="555581" cy="55558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16330B-FBF2-4FE7-86DC-D5B20E3D1FAD}">
      <dsp:nvSpPr>
        <dsp:cNvPr id="0" name=""/>
        <dsp:cNvSpPr/>
      </dsp:nvSpPr>
      <dsp:spPr>
        <a:xfrm>
          <a:off x="1166720" y="3790046"/>
          <a:ext cx="9922811" cy="101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07" tIns="106907" rIns="106907" bIns="10690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/>
            <a:t>Frustracja i złość</a:t>
          </a:r>
          <a:r>
            <a:rPr lang="pl-PL" sz="1800" b="0" i="0" kern="1200" baseline="0"/>
            <a:t> – Tego typu przerwania mogą prowadzić do frustracji i wybuchów złości, ponieważ dziecko nie potrafi w pełni kontrolować swoich emocji w takich sytuacjach.</a:t>
          </a:r>
          <a:endParaRPr lang="en-US" sz="1800" kern="1200"/>
        </a:p>
      </dsp:txBody>
      <dsp:txXfrm>
        <a:off x="1166720" y="3790046"/>
        <a:ext cx="9922811" cy="101014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E3F91-CAC1-4477-A920-5F1B1963A73A}">
      <dsp:nvSpPr>
        <dsp:cNvPr id="0" name=""/>
        <dsp:cNvSpPr/>
      </dsp:nvSpPr>
      <dsp:spPr>
        <a:xfrm>
          <a:off x="0" y="174069"/>
          <a:ext cx="105156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i="0" kern="1200" baseline="0"/>
            <a:t>Brak zrozumienia celu</a:t>
          </a:r>
          <a:r>
            <a:rPr lang="pl-PL" sz="3200" b="0" i="0" kern="1200" baseline="0"/>
            <a:t> – Dzieci nie rozumieją, dlaczego muszą sprzątać.</a:t>
          </a:r>
          <a:endParaRPr lang="en-US" sz="3200" kern="1200"/>
        </a:p>
      </dsp:txBody>
      <dsp:txXfrm>
        <a:off x="62141" y="236210"/>
        <a:ext cx="10391318" cy="1148678"/>
      </dsp:txXfrm>
    </dsp:sp>
    <dsp:sp modelId="{2C9350DF-6AF8-4B77-934D-629B67D5136F}">
      <dsp:nvSpPr>
        <dsp:cNvPr id="0" name=""/>
        <dsp:cNvSpPr/>
      </dsp:nvSpPr>
      <dsp:spPr>
        <a:xfrm>
          <a:off x="0" y="1539189"/>
          <a:ext cx="105156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i="0" kern="1200" baseline="0"/>
            <a:t>Brak dostrzegania korzyści</a:t>
          </a:r>
          <a:r>
            <a:rPr lang="pl-PL" sz="3200" b="0" i="0" kern="1200" baseline="0"/>
            <a:t> – Sprzątanie może wydawać się bezcelowe, jeśli dziecko nie widzi w tym korzyści.</a:t>
          </a:r>
          <a:endParaRPr lang="en-US" sz="3200" kern="1200"/>
        </a:p>
      </dsp:txBody>
      <dsp:txXfrm>
        <a:off x="62141" y="1601330"/>
        <a:ext cx="10391318" cy="1148678"/>
      </dsp:txXfrm>
    </dsp:sp>
    <dsp:sp modelId="{A6ED4B03-3A82-471E-90D8-CAD9EA3BFA6F}">
      <dsp:nvSpPr>
        <dsp:cNvPr id="0" name=""/>
        <dsp:cNvSpPr/>
      </dsp:nvSpPr>
      <dsp:spPr>
        <a:xfrm>
          <a:off x="0" y="2904309"/>
          <a:ext cx="105156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b="1" i="0" kern="1200" baseline="0"/>
            <a:t>Opór i frustracja</a:t>
          </a:r>
          <a:r>
            <a:rPr lang="pl-PL" sz="3200" b="0" i="0" kern="1200" baseline="0"/>
            <a:t> – Brak zrozumienia prowadzi do oporu i frustracji u dziecka.</a:t>
          </a:r>
          <a:endParaRPr lang="en-US" sz="3200" kern="1200"/>
        </a:p>
      </dsp:txBody>
      <dsp:txXfrm>
        <a:off x="62141" y="2966450"/>
        <a:ext cx="10391318" cy="11486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DDC4D-C55C-482B-A4C3-6EE23446C047}">
      <dsp:nvSpPr>
        <dsp:cNvPr id="0" name=""/>
        <dsp:cNvSpPr/>
      </dsp:nvSpPr>
      <dsp:spPr>
        <a:xfrm>
          <a:off x="0" y="64179"/>
          <a:ext cx="10515600" cy="2069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/>
            <a:t>Hasło "lepiej zapobiegać niż leczyć" doskonale oddaje sens codziennego budowania relacji, która wzmacnia dziecko emocjonalnie i daje mu narzędzia do radzenia sobie z trudnymi uczuciami. </a:t>
          </a:r>
          <a:endParaRPr lang="en-US" sz="2900" kern="1200"/>
        </a:p>
      </dsp:txBody>
      <dsp:txXfrm>
        <a:off x="101036" y="165215"/>
        <a:ext cx="10313528" cy="1867658"/>
      </dsp:txXfrm>
    </dsp:sp>
    <dsp:sp modelId="{4269D999-18EA-46BE-8F71-C7EA6A4B9587}">
      <dsp:nvSpPr>
        <dsp:cNvPr id="0" name=""/>
        <dsp:cNvSpPr/>
      </dsp:nvSpPr>
      <dsp:spPr>
        <a:xfrm>
          <a:off x="0" y="2217429"/>
          <a:ext cx="10515600" cy="2069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kern="1200"/>
            <a:t>Skuteczne zapobieganie wybuchom złości wymaga konsekwentnych, ale łagodnych działań oraz umiejętnego reagowania na potrzeby dziecka. </a:t>
          </a:r>
          <a:endParaRPr lang="en-US" sz="2900" kern="1200"/>
        </a:p>
      </dsp:txBody>
      <dsp:txXfrm>
        <a:off x="101036" y="2318465"/>
        <a:ext cx="10313528" cy="18676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587FD-1E66-4905-B4FD-E4BA7DAE5DEB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09092-AA82-449A-9E42-08CB6C244416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i="0" kern="1200" baseline="0"/>
            <a:t>Ustal przewidywalny rytm dnia</a:t>
          </a:r>
          <a:r>
            <a:rPr lang="pl-PL" sz="2100" b="0" i="0" kern="1200" baseline="0"/>
            <a:t>: Dzieci potrzebują rutyny, aby czuć się bezpiecznie i wiedzieć, czego się spodziewać. Stałe godziny posiłków, snu i zabawy pomagają dzieciom unikać stresu i poczucia chaosu, które mogą prowadzić do frustracji.</a:t>
          </a:r>
          <a:endParaRPr lang="en-US" sz="2100" kern="1200"/>
        </a:p>
      </dsp:txBody>
      <dsp:txXfrm>
        <a:off x="696297" y="538547"/>
        <a:ext cx="4171627" cy="2590157"/>
      </dsp:txXfrm>
    </dsp:sp>
    <dsp:sp modelId="{15D11941-D57F-440C-816B-21F89AEAD931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55901-060C-4BE6-805D-FF8B627DD14E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i="0" kern="1200" baseline="0"/>
            <a:t>Dawaj znać o nadchodzących zmianach</a:t>
          </a:r>
          <a:r>
            <a:rPr lang="pl-PL" sz="2100" b="0" i="0" kern="1200" baseline="0"/>
            <a:t>: Jeśli nadchodzi zmiana (np. wyjście z domu, odwiedziny), warto wcześniej przygotować dziecko. Można powiedzieć: „Za chwilę skończymy zabawę i będziemy się zbierać”, aby dać mu czas na przestawienie się. </a:t>
          </a:r>
          <a:endParaRPr lang="en-US" sz="2100" kern="1200"/>
        </a:p>
      </dsp:txBody>
      <dsp:txXfrm>
        <a:off x="5991936" y="538547"/>
        <a:ext cx="4171627" cy="259015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66BBA-CAC6-4CDC-BA25-57D9271D5C69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E71BC-92AA-4991-B4FC-608DB33256B0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 dirty="0"/>
            <a:t>Ustal jasne zasady, ale daj wybór</a:t>
          </a:r>
          <a:r>
            <a:rPr lang="pl-PL" sz="1800" b="0" i="0" kern="1200" baseline="0" dirty="0"/>
            <a:t>: Przykładem może być sytuacja, w której dziecko ma posprzątać.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0" kern="1200" baseline="0" dirty="0"/>
            <a:t>Zamiast rozkazu, daj wybór, np. „Czy chcesz najpierw zebrać klocki, czy książeczki?”. To pomaga dziecku czuć się odpowiedzialnym i mniej ograniczonym, co zmniejsza ryzyko oporu.</a:t>
          </a:r>
          <a:endParaRPr lang="en-US" sz="1800" kern="1200" dirty="0"/>
        </a:p>
      </dsp:txBody>
      <dsp:txXfrm>
        <a:off x="696297" y="538547"/>
        <a:ext cx="4171627" cy="2590157"/>
      </dsp:txXfrm>
    </dsp:sp>
    <dsp:sp modelId="{68999007-AD7E-4262-A82B-1C92B9A4B8E1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6598E-B0D0-44B8-9B58-D7F8DFBCBD5F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 dirty="0"/>
            <a:t>Bądź konsekwentny</a:t>
          </a:r>
          <a:r>
            <a:rPr lang="pl-PL" sz="1800" b="0" i="0" kern="1200" baseline="0" dirty="0"/>
            <a:t>: Gdy granice są jasne, ale łagodnie przestrzegane, dziecko lepiej rozumie, czego się od niego oczekuje.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0" kern="1200" baseline="0" dirty="0"/>
            <a:t>Na przykład: „Zabawki sprzątamy po zabawie”, i spokojne przypominanie o tym bez frustracji. Konsekwencja zmniejsza jego lęk i niepewność, bo wie, czego się spodziewać. </a:t>
          </a:r>
          <a:endParaRPr lang="en-US" sz="1800" kern="1200" dirty="0"/>
        </a:p>
      </dsp:txBody>
      <dsp:txXfrm>
        <a:off x="5991936" y="538547"/>
        <a:ext cx="4171627" cy="259015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9D50A-846F-4E3A-B048-68A4A6C59DFA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D6813-E9B1-468A-8F33-E3F1C33899AC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i="0" kern="1200" baseline="0"/>
            <a:t>Pomagaj dziecku rozpoznawać emocje</a:t>
          </a:r>
          <a:r>
            <a:rPr lang="pl-PL" sz="2000" b="0" i="0" kern="1200" baseline="0"/>
            <a:t>: Mówienie o emocjach i nazywanie ich uczy dziecko, że są one naturalne. Przykładem może być: „Widzę, że jesteś smutny, bo musieliśmy przerwać zabawę. To normalne, że możesz się tak czuć”.</a:t>
          </a:r>
          <a:endParaRPr lang="en-US" sz="2000" kern="1200"/>
        </a:p>
      </dsp:txBody>
      <dsp:txXfrm>
        <a:off x="696297" y="538547"/>
        <a:ext cx="4171627" cy="2590157"/>
      </dsp:txXfrm>
    </dsp:sp>
    <dsp:sp modelId="{50953DB1-6DA7-4D50-A16B-4A74DB9255BC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1EC3EB-6568-48E8-B0C6-2DF27B317A06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i="0" kern="1200" baseline="0"/>
            <a:t>Wprowadzaj zabawy rozwijające emocje</a:t>
          </a:r>
          <a:r>
            <a:rPr lang="pl-PL" sz="2000" b="0" i="0" kern="1200" baseline="0"/>
            <a:t>: Zabawy, w których dziecko udaje, że wyraża różne emocje (np. smutek, radość, złość), pomagają mu rozumieć siebie. Można wspólnie rysować emocje lub mówić o nich, grając w gry, np. „Jaki kolor ma twoja złość?” </a:t>
          </a:r>
          <a:endParaRPr lang="en-US" sz="2000" kern="1200"/>
        </a:p>
      </dsp:txBody>
      <dsp:txXfrm>
        <a:off x="5991936" y="538547"/>
        <a:ext cx="4171627" cy="259015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071BA-312E-4C77-8582-3B9A09657CA1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238EFA-7540-49B1-9000-CE40D30BF9C3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i="0" kern="1200" baseline="0"/>
            <a:t>Głębokie oddychanie lub „dmuchanie świeczek”</a:t>
          </a:r>
          <a:r>
            <a:rPr lang="pl-PL" sz="1900" b="0" i="0" kern="1200" baseline="0"/>
            <a:t>: Regularne ćwiczenia relaksacyjne, takie jak oddychanie, które przypomina „dmuchanie świeczek” lub wyobrażanie sobie dmuchania na piórko, pomagają dziecku opanować proste techniki wyciszania się, zanim pojawi się złość.</a:t>
          </a:r>
          <a:endParaRPr lang="en-US" sz="1900" kern="1200"/>
        </a:p>
      </dsp:txBody>
      <dsp:txXfrm>
        <a:off x="696297" y="538547"/>
        <a:ext cx="4171627" cy="2590157"/>
      </dsp:txXfrm>
    </dsp:sp>
    <dsp:sp modelId="{886CC8D5-626E-47AA-8874-796CB3637AF0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9CCBE-F821-4D77-92CC-A489E5C759B7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i="0" kern="1200" baseline="0"/>
            <a:t>Codzienna aktywność fizyczna</a:t>
          </a:r>
          <a:r>
            <a:rPr lang="pl-PL" sz="1900" b="0" i="0" kern="1200" baseline="0"/>
            <a:t>: Dzieci, które regularnie się ruszają, lepiej radzą sobie ze stresem i napięciem. Aktywność fizyczna jest świetnym sposobem na uwolnienie energii, więc warto zachęcać dziecko do codziennego ruchu, biegania, skakania czy tańczenia. </a:t>
          </a:r>
          <a:endParaRPr lang="en-US" sz="1900" kern="1200"/>
        </a:p>
      </dsp:txBody>
      <dsp:txXfrm>
        <a:off x="5991936" y="538547"/>
        <a:ext cx="4171627" cy="2590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A4F29-F202-40ED-8BFB-4924431D6C87}">
      <dsp:nvSpPr>
        <dsp:cNvPr id="0" name=""/>
        <dsp:cNvSpPr/>
      </dsp:nvSpPr>
      <dsp:spPr>
        <a:xfrm>
          <a:off x="297357" y="2912"/>
          <a:ext cx="2678955" cy="16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 dirty="0"/>
            <a:t>Złość i frustracja u przedszkolaków są naturalnymi emocjami, wynikającymi z różnych czynników.</a:t>
          </a:r>
          <a:endParaRPr lang="en-US" sz="1900" kern="1200" dirty="0"/>
        </a:p>
      </dsp:txBody>
      <dsp:txXfrm>
        <a:off x="297357" y="2912"/>
        <a:ext cx="2678955" cy="1607373"/>
      </dsp:txXfrm>
    </dsp:sp>
    <dsp:sp modelId="{BA775537-C9C1-47D3-8F33-671ECD5A4AD2}">
      <dsp:nvSpPr>
        <dsp:cNvPr id="0" name=""/>
        <dsp:cNvSpPr/>
      </dsp:nvSpPr>
      <dsp:spPr>
        <a:xfrm>
          <a:off x="3244208" y="2912"/>
          <a:ext cx="2678955" cy="16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 dirty="0"/>
            <a:t>W tym wieku dzieci uczą się rozpoznawać i wyrażać swoje uczucia.</a:t>
          </a:r>
          <a:endParaRPr lang="en-US" sz="1900" kern="1200" dirty="0"/>
        </a:p>
      </dsp:txBody>
      <dsp:txXfrm>
        <a:off x="3244208" y="2912"/>
        <a:ext cx="2678955" cy="1607373"/>
      </dsp:txXfrm>
    </dsp:sp>
    <dsp:sp modelId="{9D5A9E2E-A679-4B22-9E7C-F0F5A13D4D39}">
      <dsp:nvSpPr>
        <dsp:cNvPr id="0" name=""/>
        <dsp:cNvSpPr/>
      </dsp:nvSpPr>
      <dsp:spPr>
        <a:xfrm>
          <a:off x="297357" y="1878181"/>
          <a:ext cx="2678955" cy="16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Dzieci zaczynają rozwijać umiejętność radzenia sobie z trudnościami.</a:t>
          </a:r>
          <a:endParaRPr lang="en-US" sz="1900" kern="1200"/>
        </a:p>
      </dsp:txBody>
      <dsp:txXfrm>
        <a:off x="297357" y="1878181"/>
        <a:ext cx="2678955" cy="1607373"/>
      </dsp:txXfrm>
    </dsp:sp>
    <dsp:sp modelId="{678B80AE-F3FF-4055-A13A-D3F958114698}">
      <dsp:nvSpPr>
        <dsp:cNvPr id="0" name=""/>
        <dsp:cNvSpPr/>
      </dsp:nvSpPr>
      <dsp:spPr>
        <a:xfrm>
          <a:off x="3244208" y="1878181"/>
          <a:ext cx="2678955" cy="16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Proces ten bywa wyzwaniem dla dziecka.</a:t>
          </a:r>
          <a:endParaRPr lang="en-US" sz="1900" kern="1200"/>
        </a:p>
      </dsp:txBody>
      <dsp:txXfrm>
        <a:off x="3244208" y="1878181"/>
        <a:ext cx="2678955" cy="1607373"/>
      </dsp:txXfrm>
    </dsp:sp>
    <dsp:sp modelId="{4EE123E7-FC93-487E-9BBF-14D604AC1940}">
      <dsp:nvSpPr>
        <dsp:cNvPr id="0" name=""/>
        <dsp:cNvSpPr/>
      </dsp:nvSpPr>
      <dsp:spPr>
        <a:xfrm>
          <a:off x="1770783" y="3753450"/>
          <a:ext cx="2678955" cy="16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/>
            <a:t>Istnieje wiele wewnętrznych i zewnętrznych przyczyn tych emocji. </a:t>
          </a:r>
          <a:endParaRPr lang="en-US" sz="1900" kern="1200"/>
        </a:p>
      </dsp:txBody>
      <dsp:txXfrm>
        <a:off x="1770783" y="3753450"/>
        <a:ext cx="2678955" cy="160737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F0F87-E01E-4C36-8254-06F4D416F02B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2479B-2194-4650-8CA3-2161DDB4B9BD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i="0" kern="1200" baseline="0"/>
            <a:t>Pokazuj, jak Ty radzisz sobie ze stresem</a:t>
          </a:r>
          <a:r>
            <a:rPr lang="pl-PL" sz="1900" b="0" i="0" kern="1200" baseline="0"/>
            <a:t>: Dzieci uczą się przez obserwację, więc kiedy rodzice spokojnie radzą sobie z frustracją, dziecko ma pozytywny wzór do naśladowania. Przykład: „Zrobię teraz kilka głębokich oddechów, bo poczułem się zdenerwowany. Może mi to pomóc”.</a:t>
          </a:r>
          <a:endParaRPr lang="en-US" sz="1900" kern="1200"/>
        </a:p>
      </dsp:txBody>
      <dsp:txXfrm>
        <a:off x="696297" y="538547"/>
        <a:ext cx="4171627" cy="2590157"/>
      </dsp:txXfrm>
    </dsp:sp>
    <dsp:sp modelId="{A8147213-6600-4645-9919-828810E1EB48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0CCE96-AB0B-4B27-9E28-6D613DE4AF62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i="0" kern="1200" baseline="0"/>
            <a:t>Mów o swoich emocjach</a:t>
          </a:r>
          <a:r>
            <a:rPr lang="pl-PL" sz="1900" b="0" i="0" kern="1200" baseline="0"/>
            <a:t>: Mówienie o swoich emocjach normalizuje rozmowy o uczuciach. Przykładem może być: „Jestem trochę smutny, bo coś poszło nie tak, ale zaraz się uspokoję”. Dziecko uczy się, że emocje są naturalne i można je kontrolować. </a:t>
          </a:r>
          <a:endParaRPr lang="en-US" sz="1900" kern="1200"/>
        </a:p>
      </dsp:txBody>
      <dsp:txXfrm>
        <a:off x="5991936" y="538547"/>
        <a:ext cx="4171627" cy="259015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ABA98-A6D5-4327-A72C-3C598664BFC5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41F4E-DD1C-4765-A43D-9C86070563B9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i="0" kern="1200" baseline="0"/>
            <a:t>Doceniaj spokojne reakcje i pozytywne zachowania</a:t>
          </a:r>
          <a:r>
            <a:rPr lang="pl-PL" sz="1900" b="0" i="0" kern="1200" baseline="0"/>
            <a:t>: Gdy dziecko reaguje spokojnie na trudną sytuację lub radzi sobie z emocjami, warto to dostrzec i pochwalić: „Byłeś bardzo cierpliwy, gdy czekaliśmy w kolejce”. Dziecko będzie się starało powtórzyć takie zachowanie, gdy zobaczy, że jest ono doceniane.</a:t>
          </a:r>
          <a:endParaRPr lang="en-US" sz="1900" kern="1200"/>
        </a:p>
      </dsp:txBody>
      <dsp:txXfrm>
        <a:off x="696297" y="538547"/>
        <a:ext cx="4171627" cy="2590157"/>
      </dsp:txXfrm>
    </dsp:sp>
    <dsp:sp modelId="{18533735-846C-4CDB-B009-B54D81F59B80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00EA0-9FF7-4928-ACBC-C1AA26497DD4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i="0" kern="1200" baseline="0"/>
            <a:t>Dawaj nagrody za opanowanie emocji</a:t>
          </a:r>
          <a:r>
            <a:rPr lang="pl-PL" sz="1900" b="0" i="0" kern="1200" baseline="0"/>
            <a:t>: Nie chodzi o nagrody materialne, ale np. pochwałę lub wspólne działanie, które dziecko lubi. Dzięki temu pozytywne zachowanie jest wzmacniane. </a:t>
          </a:r>
          <a:endParaRPr lang="en-US" sz="1900" kern="1200"/>
        </a:p>
      </dsp:txBody>
      <dsp:txXfrm>
        <a:off x="5991936" y="538547"/>
        <a:ext cx="4171627" cy="259015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F6AA1-9E27-4290-9304-628CC98F963C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CF6E1-D012-4FB0-A854-B53B96A3C5E7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i="0" kern="1200" baseline="0"/>
            <a:t>Czas na odpoczynek w ciągu dnia</a:t>
          </a:r>
          <a:r>
            <a:rPr lang="pl-PL" sz="1900" b="0" i="0" kern="1200" baseline="0"/>
            <a:t>: Krótkie przerwy na odpoczynek, nawet podczas intensywnej zabawy, pomagają dziecku uniknąć przeciążenia. Dzieci, które mają czas na wyciszenie, są mniej skłonne do reagowania złością.</a:t>
          </a:r>
          <a:endParaRPr lang="en-US" sz="1900" kern="1200"/>
        </a:p>
      </dsp:txBody>
      <dsp:txXfrm>
        <a:off x="696297" y="538547"/>
        <a:ext cx="4171627" cy="2590157"/>
      </dsp:txXfrm>
    </dsp:sp>
    <dsp:sp modelId="{770FA242-7F98-4D46-9B06-7CBB12761535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9DA5C-F016-4392-852C-7023F40BB68B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i="0" kern="1200" baseline="0"/>
            <a:t>Strefa wyciszenia w domu</a:t>
          </a:r>
          <a:r>
            <a:rPr lang="pl-PL" sz="1900" b="0" i="0" kern="1200" baseline="0"/>
            <a:t>: Można stworzyć kącik z miękkimi poduszkami i ulubionymi zabawkami, gdzie dziecko może się udać, gdy potrzebuje odpoczynku. Taka przestrzeń daje dziecku możliwość wyciszenia się w momencie, kiedy czuje, że zbliża się do granicy wytrzymałości. </a:t>
          </a:r>
          <a:endParaRPr lang="en-US" sz="1900" kern="1200"/>
        </a:p>
      </dsp:txBody>
      <dsp:txXfrm>
        <a:off x="5991936" y="538547"/>
        <a:ext cx="4171627" cy="259015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C5D0A-F816-4D23-983F-0000E61E9678}">
      <dsp:nvSpPr>
        <dsp:cNvPr id="0" name=""/>
        <dsp:cNvSpPr/>
      </dsp:nvSpPr>
      <dsp:spPr>
        <a:xfrm>
          <a:off x="9242" y="760003"/>
          <a:ext cx="2762398" cy="2832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0" kern="1200" baseline="0"/>
            <a:t>Dzieci często czują się niezrozumiane, co tylko nasila ich złość. Zamiast od razu uspokajać, pokaż, że rozumiesz, co czują.</a:t>
          </a:r>
          <a:endParaRPr lang="en-US" sz="1800" kern="1200"/>
        </a:p>
      </dsp:txBody>
      <dsp:txXfrm>
        <a:off x="90150" y="840911"/>
        <a:ext cx="2600582" cy="2670721"/>
      </dsp:txXfrm>
    </dsp:sp>
    <dsp:sp modelId="{4B7A4FD6-E2D1-416F-863D-38534247A854}">
      <dsp:nvSpPr>
        <dsp:cNvPr id="0" name=""/>
        <dsp:cNvSpPr/>
      </dsp:nvSpPr>
      <dsp:spPr>
        <a:xfrm>
          <a:off x="3047880" y="1833734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047880" y="1970749"/>
        <a:ext cx="409940" cy="411044"/>
      </dsp:txXfrm>
    </dsp:sp>
    <dsp:sp modelId="{581FFE74-A70A-4D9A-ACE5-9AB80FFDA92F}">
      <dsp:nvSpPr>
        <dsp:cNvPr id="0" name=""/>
        <dsp:cNvSpPr/>
      </dsp:nvSpPr>
      <dsp:spPr>
        <a:xfrm>
          <a:off x="3876600" y="760003"/>
          <a:ext cx="2762398" cy="2832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/>
            <a:t>Co powiedzieć</a:t>
          </a:r>
          <a:r>
            <a:rPr lang="pl-PL" sz="1800" b="0" i="0" kern="1200" baseline="0"/>
            <a:t>: „Widzę, że jesteś naprawdę zły”, „Rozumiem, że jesteś sfrustrowany, bo to było dla ciebie ważne”.</a:t>
          </a:r>
          <a:endParaRPr lang="en-US" sz="1800" kern="1200"/>
        </a:p>
      </dsp:txBody>
      <dsp:txXfrm>
        <a:off x="3957508" y="840911"/>
        <a:ext cx="2600582" cy="2670721"/>
      </dsp:txXfrm>
    </dsp:sp>
    <dsp:sp modelId="{037096E3-4833-47F5-B50E-A4325C7DAA69}">
      <dsp:nvSpPr>
        <dsp:cNvPr id="0" name=""/>
        <dsp:cNvSpPr/>
      </dsp:nvSpPr>
      <dsp:spPr>
        <a:xfrm>
          <a:off x="6915239" y="1833734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915239" y="1970749"/>
        <a:ext cx="409940" cy="411044"/>
      </dsp:txXfrm>
    </dsp:sp>
    <dsp:sp modelId="{AA1E9B0E-752D-4DD9-9E43-5BA6DFF56396}">
      <dsp:nvSpPr>
        <dsp:cNvPr id="0" name=""/>
        <dsp:cNvSpPr/>
      </dsp:nvSpPr>
      <dsp:spPr>
        <a:xfrm>
          <a:off x="7743958" y="760003"/>
          <a:ext cx="2762398" cy="28325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 dirty="0"/>
            <a:t>Dlaczego to działa</a:t>
          </a:r>
          <a:r>
            <a:rPr lang="pl-PL" sz="1800" b="0" i="0" kern="1200" baseline="0" dirty="0"/>
            <a:t>: Kiedy dziecko czuje, że jego emocje są akceptowane, łatwiej mu się wyciszyć. Przyznanie racji, że uczucia są trudne, pozwala dziecku poczuć, że jego złość nie jest czymś złym – to naturalna emocja. </a:t>
          </a:r>
          <a:endParaRPr lang="en-US" sz="1800" kern="1200" dirty="0"/>
        </a:p>
      </dsp:txBody>
      <dsp:txXfrm>
        <a:off x="7824866" y="840911"/>
        <a:ext cx="2600582" cy="267072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0FA1C-9C98-4EA2-A929-FE38E7D1D9B9}">
      <dsp:nvSpPr>
        <dsp:cNvPr id="0" name=""/>
        <dsp:cNvSpPr/>
      </dsp:nvSpPr>
      <dsp:spPr>
        <a:xfrm>
          <a:off x="0" y="67010"/>
          <a:ext cx="10378440" cy="1154789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0" i="0" kern="1200" baseline="0" dirty="0"/>
            <a:t>Dzieci często potrzebują wskazówki, jak inaczej mogą rozładować swoją złość. Zaproponowanie im alternatywy pomaga zbudować zdrowe sposoby radzenia sobie z emocjami.</a:t>
          </a:r>
          <a:endParaRPr lang="en-US" sz="2100" kern="1200" dirty="0"/>
        </a:p>
      </dsp:txBody>
      <dsp:txXfrm>
        <a:off x="56372" y="123382"/>
        <a:ext cx="10265696" cy="1042045"/>
      </dsp:txXfrm>
    </dsp:sp>
    <dsp:sp modelId="{6091405D-A38F-4E43-95C5-A2A0D911AFE6}">
      <dsp:nvSpPr>
        <dsp:cNvPr id="0" name=""/>
        <dsp:cNvSpPr/>
      </dsp:nvSpPr>
      <dsp:spPr>
        <a:xfrm>
          <a:off x="0" y="1282280"/>
          <a:ext cx="10378440" cy="1154789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i="0" kern="1200" baseline="0" dirty="0"/>
            <a:t>Co powiedzieć</a:t>
          </a:r>
          <a:r>
            <a:rPr lang="pl-PL" sz="2100" b="0" i="0" kern="1200" baseline="0" dirty="0"/>
            <a:t>: „Zamiast bić, możesz uderzyć poduszkę”, „Jeśli jesteś zdenerwowany, spróbuj wziąć głęboki oddech albo tupnij nogą”.</a:t>
          </a:r>
          <a:endParaRPr lang="en-US" sz="2100" kern="1200" dirty="0"/>
        </a:p>
      </dsp:txBody>
      <dsp:txXfrm>
        <a:off x="56372" y="1338652"/>
        <a:ext cx="10265696" cy="1042045"/>
      </dsp:txXfrm>
    </dsp:sp>
    <dsp:sp modelId="{D3854D2D-6A4A-4DBD-815C-5139622DDBC8}">
      <dsp:nvSpPr>
        <dsp:cNvPr id="0" name=""/>
        <dsp:cNvSpPr/>
      </dsp:nvSpPr>
      <dsp:spPr>
        <a:xfrm>
          <a:off x="0" y="2497550"/>
          <a:ext cx="10378440" cy="1154789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1" i="0" kern="1200" baseline="0"/>
            <a:t>Dlaczego to działa</a:t>
          </a:r>
          <a:r>
            <a:rPr lang="pl-PL" sz="2100" b="0" i="0" kern="1200" baseline="0"/>
            <a:t>: Dziecko dostaje konkretną strategię, co zrobić, gdy czuje się przytłoczone złością. W przyszłości będzie mogło skorzystać z tych technik samodzielnie. </a:t>
          </a:r>
          <a:endParaRPr lang="en-US" sz="2100" kern="1200"/>
        </a:p>
      </dsp:txBody>
      <dsp:txXfrm>
        <a:off x="56372" y="2553922"/>
        <a:ext cx="10265696" cy="104204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C29D0-E5FD-4F53-9BFD-216958FBA4B7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6491F-EBFF-4215-A9B1-4C3A63CFE963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BDD96D-F380-49E2-9212-1A7B6FB2106E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0" i="0" kern="1200" baseline="0" dirty="0"/>
            <a:t>Unikaj krytykowania zachowania dziecka w chwilach silnych emocji. Dzieci uczą się nazywać swoje uczucia i rozumieć, co się z nimi dzieje, gdy widzą, że opiekun opisuje sytuację bez osądu.</a:t>
          </a:r>
          <a:endParaRPr lang="en-US" sz="2300" kern="1200" dirty="0"/>
        </a:p>
      </dsp:txBody>
      <dsp:txXfrm>
        <a:off x="1437631" y="531"/>
        <a:ext cx="9077968" cy="1244702"/>
      </dsp:txXfrm>
    </dsp:sp>
    <dsp:sp modelId="{96A2C455-064D-4B36-A687-665A8B833DAE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E0CC1-937F-4D44-A98B-D5CEC0D9C859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69A976-9756-4A33-8652-2A50F8623F2D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i="0" kern="1200" baseline="0"/>
            <a:t>Co powiedzieć</a:t>
          </a:r>
          <a:r>
            <a:rPr lang="pl-PL" sz="2300" b="0" i="0" kern="1200" baseline="0"/>
            <a:t>: „Widzę, że masz mocno zaciśnięte pięści i tupiesz nogami”, „Słyszę, że krzyczysz, bo coś cię zdenerwowało”.</a:t>
          </a:r>
          <a:endParaRPr lang="en-US" sz="2300" kern="1200"/>
        </a:p>
      </dsp:txBody>
      <dsp:txXfrm>
        <a:off x="1437631" y="1556410"/>
        <a:ext cx="9077968" cy="1244702"/>
      </dsp:txXfrm>
    </dsp:sp>
    <dsp:sp modelId="{CB59F227-ED35-4951-972F-1F78CCCD99AF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F5AD6-88A1-4869-B23B-68F7869AC66D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CFDCA1-0721-43A3-AF1D-4B88F389A580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i="0" kern="1200" baseline="0" dirty="0"/>
            <a:t>Dlaczego to działa</a:t>
          </a:r>
          <a:r>
            <a:rPr lang="pl-PL" sz="2300" b="0" i="0" kern="1200" baseline="0" dirty="0"/>
            <a:t>: Opisanie tego, co widzisz, pomaga dziecku w uświadomieniu sobie swoich działań i emocji. Kiedy usłyszy to od ciebie, łatwiej mu będzie zrozumieć, co się z nim dzieje. </a:t>
          </a:r>
          <a:endParaRPr lang="en-US" sz="2300" kern="1200" dirty="0"/>
        </a:p>
      </dsp:txBody>
      <dsp:txXfrm>
        <a:off x="1437631" y="3112289"/>
        <a:ext cx="9077968" cy="124470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5FAF3-B375-4791-BD7D-03971E9F21C2}">
      <dsp:nvSpPr>
        <dsp:cNvPr id="0" name=""/>
        <dsp:cNvSpPr/>
      </dsp:nvSpPr>
      <dsp:spPr>
        <a:xfrm>
          <a:off x="9242" y="880794"/>
          <a:ext cx="2762398" cy="2589748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0" kern="1200" baseline="0" dirty="0"/>
            <a:t>Nazwanie emocji to kluczowy krok do tego, aby dziecko poczuło się zrozumiane. Dzieci często nie potrafią jeszcze dokładnie określić, co czują, i pomaganie im w tym jest bardzo uspokajające.</a:t>
          </a:r>
          <a:endParaRPr lang="en-US" sz="1800" kern="1200" dirty="0"/>
        </a:p>
      </dsp:txBody>
      <dsp:txXfrm>
        <a:off x="85093" y="956645"/>
        <a:ext cx="2610696" cy="2438046"/>
      </dsp:txXfrm>
    </dsp:sp>
    <dsp:sp modelId="{F3CC0658-7D3C-45F4-9C3D-843F68DC8109}">
      <dsp:nvSpPr>
        <dsp:cNvPr id="0" name=""/>
        <dsp:cNvSpPr/>
      </dsp:nvSpPr>
      <dsp:spPr>
        <a:xfrm>
          <a:off x="3047880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047880" y="1970146"/>
        <a:ext cx="409940" cy="411044"/>
      </dsp:txXfrm>
    </dsp:sp>
    <dsp:sp modelId="{6B2E3D75-3485-4113-A55F-FD2C06CA4A3E}">
      <dsp:nvSpPr>
        <dsp:cNvPr id="0" name=""/>
        <dsp:cNvSpPr/>
      </dsp:nvSpPr>
      <dsp:spPr>
        <a:xfrm>
          <a:off x="3876600" y="880794"/>
          <a:ext cx="2762398" cy="2589748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 dirty="0"/>
            <a:t>Co powiedzieć</a:t>
          </a:r>
          <a:r>
            <a:rPr lang="pl-PL" sz="1800" b="0" i="0" kern="1200" baseline="0" dirty="0"/>
            <a:t>: „Wygląda na to, że jesteś naprawdę zły, bo nie możesz teraz iść na plac zabaw”, „Jesteś sfrustrowany, bo ci się to nie udało”.</a:t>
          </a:r>
          <a:endParaRPr lang="en-US" sz="1800" kern="1200" dirty="0"/>
        </a:p>
      </dsp:txBody>
      <dsp:txXfrm>
        <a:off x="3952451" y="956645"/>
        <a:ext cx="2610696" cy="2438046"/>
      </dsp:txXfrm>
    </dsp:sp>
    <dsp:sp modelId="{23914BE2-D415-472E-9BB3-A562F0C6FC39}">
      <dsp:nvSpPr>
        <dsp:cNvPr id="0" name=""/>
        <dsp:cNvSpPr/>
      </dsp:nvSpPr>
      <dsp:spPr>
        <a:xfrm>
          <a:off x="6915239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915239" y="1970146"/>
        <a:ext cx="409940" cy="411044"/>
      </dsp:txXfrm>
    </dsp:sp>
    <dsp:sp modelId="{550B57B0-9CB9-4F47-A990-8C33F0A6AE36}">
      <dsp:nvSpPr>
        <dsp:cNvPr id="0" name=""/>
        <dsp:cNvSpPr/>
      </dsp:nvSpPr>
      <dsp:spPr>
        <a:xfrm>
          <a:off x="7743958" y="880794"/>
          <a:ext cx="2762398" cy="2589748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 dirty="0"/>
            <a:t>Dlaczego to działa</a:t>
          </a:r>
          <a:r>
            <a:rPr lang="pl-PL" sz="1800" b="0" i="0" kern="1200" baseline="0" dirty="0"/>
            <a:t>: Kiedy nazywasz emocje, dziecko uczy się je rozpoznawać i wyrażać słowami, zamiast agresją. Takie podejście pomaga mu w przyszłości samodzielnie wyrażać swoje uczucia. </a:t>
          </a:r>
          <a:endParaRPr lang="en-US" sz="1800" kern="1200" dirty="0"/>
        </a:p>
      </dsp:txBody>
      <dsp:txXfrm>
        <a:off x="7819809" y="956645"/>
        <a:ext cx="2610696" cy="243804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7986B-CE4E-41A6-92C9-02062CA8C288}">
      <dsp:nvSpPr>
        <dsp:cNvPr id="0" name=""/>
        <dsp:cNvSpPr/>
      </dsp:nvSpPr>
      <dsp:spPr>
        <a:xfrm>
          <a:off x="0" y="22553"/>
          <a:ext cx="11059886" cy="1539719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0" i="0" kern="1200" baseline="0" dirty="0"/>
            <a:t>Pokaż dziecku, że rozumiesz, dlaczego się złości, nawet jeśli dla ciebie powód może wydawać się błahy. Dzięki temu budujesz bliskość i zaufanie.</a:t>
          </a:r>
          <a:endParaRPr lang="en-US" sz="2800" kern="1200" dirty="0"/>
        </a:p>
      </dsp:txBody>
      <dsp:txXfrm>
        <a:off x="75163" y="97716"/>
        <a:ext cx="10909560" cy="1389393"/>
      </dsp:txXfrm>
    </dsp:sp>
    <dsp:sp modelId="{1E98E328-EF59-4311-84B3-C9F968D52A29}">
      <dsp:nvSpPr>
        <dsp:cNvPr id="0" name=""/>
        <dsp:cNvSpPr/>
      </dsp:nvSpPr>
      <dsp:spPr>
        <a:xfrm>
          <a:off x="0" y="1642913"/>
          <a:ext cx="11059886" cy="1539719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i="0" kern="1200" baseline="0" dirty="0"/>
            <a:t>Co powiedzieć</a:t>
          </a:r>
          <a:r>
            <a:rPr lang="pl-PL" sz="2800" b="0" i="0" kern="1200" baseline="0" dirty="0"/>
            <a:t>: „To naprawdę frustrujące, kiedy nie możesz czegoś zrobić sam”, „Wiem, że naprawdę chciałeś dostać tę zabawkę teraz”.</a:t>
          </a:r>
          <a:endParaRPr lang="en-US" sz="2800" kern="1200" dirty="0"/>
        </a:p>
      </dsp:txBody>
      <dsp:txXfrm>
        <a:off x="75163" y="1718076"/>
        <a:ext cx="10909560" cy="1389393"/>
      </dsp:txXfrm>
    </dsp:sp>
    <dsp:sp modelId="{77B8D2AD-D4F6-4EF9-B990-8A2A88967265}">
      <dsp:nvSpPr>
        <dsp:cNvPr id="0" name=""/>
        <dsp:cNvSpPr/>
      </dsp:nvSpPr>
      <dsp:spPr>
        <a:xfrm>
          <a:off x="0" y="3263273"/>
          <a:ext cx="11059886" cy="1539719"/>
        </a:xfrm>
        <a:prstGeom prst="round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i="0" kern="1200" baseline="0" dirty="0"/>
            <a:t>Dlaczego to działa</a:t>
          </a:r>
          <a:r>
            <a:rPr lang="pl-PL" sz="2800" b="0" i="0" kern="1200" baseline="0" dirty="0"/>
            <a:t>: Dzieci czują się zrozumiane i mniej samotne ze swoimi emocjami, co pozwala im się wyciszyć i otworzyć na dialog. </a:t>
          </a:r>
          <a:endParaRPr lang="en-US" sz="2800" kern="1200" dirty="0"/>
        </a:p>
      </dsp:txBody>
      <dsp:txXfrm>
        <a:off x="75163" y="3338436"/>
        <a:ext cx="10909560" cy="138939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0067B-0433-49F3-934B-17368CE26D53}">
      <dsp:nvSpPr>
        <dsp:cNvPr id="0" name=""/>
        <dsp:cNvSpPr/>
      </dsp:nvSpPr>
      <dsp:spPr>
        <a:xfrm>
          <a:off x="9121" y="183192"/>
          <a:ext cx="2726367" cy="2843516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0" kern="1200" baseline="0" dirty="0"/>
            <a:t>Możesz zaakceptować emocje dziecka, ale warto jednocześnie jasno stawiać granice odnośnie do zachowania. Emocje są w porządku, ale bicie lub niszczenie przedmiotów nie.</a:t>
          </a:r>
          <a:endParaRPr lang="en-US" sz="1800" kern="1200" dirty="0"/>
        </a:p>
      </dsp:txBody>
      <dsp:txXfrm>
        <a:off x="88974" y="263045"/>
        <a:ext cx="2566661" cy="2683810"/>
      </dsp:txXfrm>
    </dsp:sp>
    <dsp:sp modelId="{9A0CE3B1-4E48-4094-B233-40DAD8CD47D2}">
      <dsp:nvSpPr>
        <dsp:cNvPr id="0" name=""/>
        <dsp:cNvSpPr/>
      </dsp:nvSpPr>
      <dsp:spPr>
        <a:xfrm>
          <a:off x="3008125" y="1266881"/>
          <a:ext cx="577989" cy="676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008125" y="1402109"/>
        <a:ext cx="404592" cy="405683"/>
      </dsp:txXfrm>
    </dsp:sp>
    <dsp:sp modelId="{602F4DF6-E5F3-4D78-AE17-94FF379C6155}">
      <dsp:nvSpPr>
        <dsp:cNvPr id="0" name=""/>
        <dsp:cNvSpPr/>
      </dsp:nvSpPr>
      <dsp:spPr>
        <a:xfrm>
          <a:off x="3826036" y="183192"/>
          <a:ext cx="2726367" cy="2843516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 dirty="0"/>
            <a:t>Co powiedzieć</a:t>
          </a:r>
          <a:r>
            <a:rPr lang="pl-PL" sz="1800" b="0" i="0" kern="1200" baseline="0" dirty="0"/>
            <a:t>: „Widzę, że jesteś bardzo zły, ale nie mogę pozwolić, żebyś bił innych”, „Jest OK, że jesteś zdenerwowany, ale musimy znaleźć sposób, żebyś nie rzucał zabawkami”.</a:t>
          </a:r>
          <a:endParaRPr lang="en-US" sz="1800" kern="1200" dirty="0"/>
        </a:p>
      </dsp:txBody>
      <dsp:txXfrm>
        <a:off x="3905889" y="263045"/>
        <a:ext cx="2566661" cy="2683810"/>
      </dsp:txXfrm>
    </dsp:sp>
    <dsp:sp modelId="{DC7EC689-987C-4172-A545-A5F1C6A417C3}">
      <dsp:nvSpPr>
        <dsp:cNvPr id="0" name=""/>
        <dsp:cNvSpPr/>
      </dsp:nvSpPr>
      <dsp:spPr>
        <a:xfrm>
          <a:off x="6825040" y="1266881"/>
          <a:ext cx="577989" cy="676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825040" y="1402109"/>
        <a:ext cx="404592" cy="405683"/>
      </dsp:txXfrm>
    </dsp:sp>
    <dsp:sp modelId="{1CA7CA9D-8357-4131-88AD-40EA6E1CF2F2}">
      <dsp:nvSpPr>
        <dsp:cNvPr id="0" name=""/>
        <dsp:cNvSpPr/>
      </dsp:nvSpPr>
      <dsp:spPr>
        <a:xfrm>
          <a:off x="7642950" y="183192"/>
          <a:ext cx="2726367" cy="2843516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 dirty="0"/>
            <a:t>Dlaczego to działa</a:t>
          </a:r>
          <a:r>
            <a:rPr lang="pl-PL" sz="1800" b="0" i="0" kern="1200" baseline="0" dirty="0"/>
            <a:t>: Dziecko dowiaduje się, że może czuć to, co czuje, ale musi znaleźć sposób na wyrażenie tego w sposób bezpieczny. Granice pomagają mu rozwijać umiejętność regulacji </a:t>
          </a:r>
          <a:r>
            <a:rPr lang="pl-PL" sz="1800" b="0" i="0" kern="1200" baseline="0" dirty="0" err="1"/>
            <a:t>zachowań</a:t>
          </a:r>
          <a:r>
            <a:rPr lang="pl-PL" sz="1800" b="0" i="0" kern="1200" baseline="0" dirty="0"/>
            <a:t>. </a:t>
          </a:r>
          <a:endParaRPr lang="en-US" sz="1800" kern="1200" dirty="0"/>
        </a:p>
      </dsp:txBody>
      <dsp:txXfrm>
        <a:off x="7722803" y="263045"/>
        <a:ext cx="2566661" cy="268381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70A52-DD6D-45A6-A3CA-E3AEB43CD5DD}">
      <dsp:nvSpPr>
        <dsp:cNvPr id="0" name=""/>
        <dsp:cNvSpPr/>
      </dsp:nvSpPr>
      <dsp:spPr>
        <a:xfrm>
          <a:off x="8823" y="179174"/>
          <a:ext cx="2637322" cy="30797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i="0" kern="1200" baseline="0" dirty="0"/>
            <a:t>Gdy dziecko wyraża złość, cierpliwość i spokojne wsparcie z twojej strony są kluczowe. Staraj się nie podnosić głosu i nie złościć się w odpowiedzi, gdyż to tylko zaostrzy sytuację.</a:t>
          </a:r>
          <a:endParaRPr lang="en-US" sz="1800" kern="1200" dirty="0"/>
        </a:p>
      </dsp:txBody>
      <dsp:txXfrm>
        <a:off x="86068" y="256419"/>
        <a:ext cx="2482832" cy="2925304"/>
      </dsp:txXfrm>
    </dsp:sp>
    <dsp:sp modelId="{BFEE142F-7250-4847-9C67-F60C083A7F0C}">
      <dsp:nvSpPr>
        <dsp:cNvPr id="0" name=""/>
        <dsp:cNvSpPr/>
      </dsp:nvSpPr>
      <dsp:spPr>
        <a:xfrm>
          <a:off x="2909878" y="1392044"/>
          <a:ext cx="559112" cy="6540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909878" y="1522855"/>
        <a:ext cx="391378" cy="392433"/>
      </dsp:txXfrm>
    </dsp:sp>
    <dsp:sp modelId="{03E1BE56-896C-4FBD-8B4D-11E43A50C06E}">
      <dsp:nvSpPr>
        <dsp:cNvPr id="0" name=""/>
        <dsp:cNvSpPr/>
      </dsp:nvSpPr>
      <dsp:spPr>
        <a:xfrm>
          <a:off x="3701074" y="179174"/>
          <a:ext cx="2637322" cy="30797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/>
            <a:t>Co powiedzieć</a:t>
          </a:r>
          <a:r>
            <a:rPr lang="pl-PL" sz="1800" b="0" i="0" kern="1200" baseline="0"/>
            <a:t>: „Jestem tutaj, żeby ci pomóc, kiedy będziesz gotowy”, „Poczekam, aż poczujesz się lepiej”.</a:t>
          </a:r>
          <a:endParaRPr lang="en-US" sz="1800" kern="1200"/>
        </a:p>
      </dsp:txBody>
      <dsp:txXfrm>
        <a:off x="3778319" y="256419"/>
        <a:ext cx="2482832" cy="2925304"/>
      </dsp:txXfrm>
    </dsp:sp>
    <dsp:sp modelId="{FD1EF6C1-6A8E-4F59-83A7-BB83B76E4B41}">
      <dsp:nvSpPr>
        <dsp:cNvPr id="0" name=""/>
        <dsp:cNvSpPr/>
      </dsp:nvSpPr>
      <dsp:spPr>
        <a:xfrm>
          <a:off x="6602129" y="1392044"/>
          <a:ext cx="559112" cy="6540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602129" y="1522855"/>
        <a:ext cx="391378" cy="392433"/>
      </dsp:txXfrm>
    </dsp:sp>
    <dsp:sp modelId="{AEF9CC85-647C-45D9-95F5-4FCC3645D470}">
      <dsp:nvSpPr>
        <dsp:cNvPr id="0" name=""/>
        <dsp:cNvSpPr/>
      </dsp:nvSpPr>
      <dsp:spPr>
        <a:xfrm>
          <a:off x="7393326" y="179174"/>
          <a:ext cx="2637322" cy="3079794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i="0" kern="1200" baseline="0" dirty="0"/>
            <a:t>Dlaczego to działa</a:t>
          </a:r>
          <a:r>
            <a:rPr lang="pl-PL" sz="1800" b="0" i="0" kern="1200" baseline="0" dirty="0"/>
            <a:t>: Dziecko widzi, że może liczyć na twoje wsparcie, co pomaga mu w końcu się wyciszyć. Uczy się też, że nie musi tłumić emocji, ale że może z nich wychodzić w atmosferze akceptacji i spokoju.</a:t>
          </a:r>
          <a:endParaRPr lang="en-US" sz="1800" kern="1200" dirty="0"/>
        </a:p>
      </dsp:txBody>
      <dsp:txXfrm>
        <a:off x="7470571" y="256419"/>
        <a:ext cx="2482832" cy="29253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532AF-11F4-473C-8F80-735B1234A0E6}">
      <dsp:nvSpPr>
        <dsp:cNvPr id="0" name=""/>
        <dsp:cNvSpPr/>
      </dsp:nvSpPr>
      <dsp:spPr>
        <a:xfrm>
          <a:off x="671" y="1165669"/>
          <a:ext cx="2617116" cy="1570269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 dirty="0"/>
            <a:t>Dzieci często nie potrafią rozpoznać i sygnalizować swoich podstawowych potrzeb fizycznych.</a:t>
          </a:r>
          <a:endParaRPr lang="en-US" sz="1900" kern="1200" dirty="0"/>
        </a:p>
      </dsp:txBody>
      <dsp:txXfrm>
        <a:off x="671" y="1165669"/>
        <a:ext cx="2617116" cy="1570269"/>
      </dsp:txXfrm>
    </dsp:sp>
    <dsp:sp modelId="{ECA4337E-D0E8-45EB-9EF3-CDDB578AF0AE}">
      <dsp:nvSpPr>
        <dsp:cNvPr id="0" name=""/>
        <dsp:cNvSpPr/>
      </dsp:nvSpPr>
      <dsp:spPr>
        <a:xfrm>
          <a:off x="2879498" y="1165669"/>
          <a:ext cx="2617116" cy="1570269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 dirty="0"/>
            <a:t>Zmęczenie i głód bywają dla nich trudne do zidentyfikowania.</a:t>
          </a:r>
          <a:endParaRPr lang="en-US" sz="1900" kern="1200" dirty="0"/>
        </a:p>
      </dsp:txBody>
      <dsp:txXfrm>
        <a:off x="2879498" y="1165669"/>
        <a:ext cx="2617116" cy="1570269"/>
      </dsp:txXfrm>
    </dsp:sp>
    <dsp:sp modelId="{51802D44-6FEA-4DB6-A63D-D317C84849EC}">
      <dsp:nvSpPr>
        <dsp:cNvPr id="0" name=""/>
        <dsp:cNvSpPr/>
      </dsp:nvSpPr>
      <dsp:spPr>
        <a:xfrm>
          <a:off x="671" y="2997650"/>
          <a:ext cx="2617116" cy="1570269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 dirty="0"/>
            <a:t>Niewyrażone potrzeby fizyczne mogą nasilać irytację.</a:t>
          </a:r>
          <a:endParaRPr lang="en-US" sz="1900" kern="1200" dirty="0"/>
        </a:p>
      </dsp:txBody>
      <dsp:txXfrm>
        <a:off x="671" y="2997650"/>
        <a:ext cx="2617116" cy="1570269"/>
      </dsp:txXfrm>
    </dsp:sp>
    <dsp:sp modelId="{031F9FDE-E093-477B-9130-E55FEE5EAA9F}">
      <dsp:nvSpPr>
        <dsp:cNvPr id="0" name=""/>
        <dsp:cNvSpPr/>
      </dsp:nvSpPr>
      <dsp:spPr>
        <a:xfrm>
          <a:off x="2879498" y="2997650"/>
          <a:ext cx="2617116" cy="1570269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 dirty="0"/>
            <a:t>Brak zaspokojenia tych potrzeb prowadzi do wybuchów złości.</a:t>
          </a:r>
          <a:endParaRPr lang="en-US" sz="1900" kern="1200" dirty="0"/>
        </a:p>
      </dsp:txBody>
      <dsp:txXfrm>
        <a:off x="2879498" y="2997650"/>
        <a:ext cx="2617116" cy="1570269"/>
      </dsp:txXfrm>
    </dsp:sp>
    <dsp:sp modelId="{A261ADCA-4A51-4292-AB2D-69A27C32207D}">
      <dsp:nvSpPr>
        <dsp:cNvPr id="0" name=""/>
        <dsp:cNvSpPr/>
      </dsp:nvSpPr>
      <dsp:spPr>
        <a:xfrm>
          <a:off x="1440084" y="4829631"/>
          <a:ext cx="2617116" cy="1570269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i="0" kern="1200" baseline="0" dirty="0"/>
            <a:t>Trudności w rozpoznawaniu potrzeb fizycznych wpływają na ich zachowanie emocjonalne. </a:t>
          </a:r>
          <a:endParaRPr lang="en-US" sz="1900" kern="1200" dirty="0"/>
        </a:p>
      </dsp:txBody>
      <dsp:txXfrm>
        <a:off x="1440084" y="4829631"/>
        <a:ext cx="2617116" cy="157026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040AE-C862-42EB-85C9-43A05F4180E2}">
      <dsp:nvSpPr>
        <dsp:cNvPr id="0" name=""/>
        <dsp:cNvSpPr/>
      </dsp:nvSpPr>
      <dsp:spPr>
        <a:xfrm>
          <a:off x="0" y="786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1" i="0" kern="1200" baseline="0"/>
            <a:t>Trudność w podejściu do dziecka</a:t>
          </a:r>
          <a:r>
            <a:rPr lang="pl-PL" sz="2500" b="0" i="0" kern="1200" baseline="0"/>
            <a:t> – Reakcja na silne emocje dziecka może być trudna i czasem przynosi odwrotny efekt.</a:t>
          </a:r>
          <a:endParaRPr lang="en-US" sz="2500" kern="1200"/>
        </a:p>
      </dsp:txBody>
      <dsp:txXfrm>
        <a:off x="48547" y="127216"/>
        <a:ext cx="10418506" cy="897406"/>
      </dsp:txXfrm>
    </dsp:sp>
    <dsp:sp modelId="{B500FEA4-212F-4805-ACD2-F25BE159DE4E}">
      <dsp:nvSpPr>
        <dsp:cNvPr id="0" name=""/>
        <dsp:cNvSpPr/>
      </dsp:nvSpPr>
      <dsp:spPr>
        <a:xfrm>
          <a:off x="0" y="11451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1" i="0" kern="1200" baseline="0"/>
            <a:t>Dawanie czasu na ochłonięcie</a:t>
          </a:r>
          <a:r>
            <a:rPr lang="pl-PL" sz="2500" b="0" i="0" kern="1200" baseline="0"/>
            <a:t> – Gdy dziecko jest bardzo złe, najlepiej dać mu czas na uspokojenie się.</a:t>
          </a:r>
          <a:endParaRPr lang="en-US" sz="2500" kern="1200"/>
        </a:p>
      </dsp:txBody>
      <dsp:txXfrm>
        <a:off x="48547" y="1193716"/>
        <a:ext cx="10418506" cy="897406"/>
      </dsp:txXfrm>
    </dsp:sp>
    <dsp:sp modelId="{3EF48E82-8226-462F-B73B-25FE64DD63F5}">
      <dsp:nvSpPr>
        <dsp:cNvPr id="0" name=""/>
        <dsp:cNvSpPr/>
      </dsp:nvSpPr>
      <dsp:spPr>
        <a:xfrm>
          <a:off x="0" y="22116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1" i="0" kern="1200" baseline="0"/>
            <a:t>Unikanie interwencji w szczytowym momencie</a:t>
          </a:r>
          <a:r>
            <a:rPr lang="pl-PL" sz="2500" b="0" i="0" kern="1200" baseline="0"/>
            <a:t> – Podejście do dziecka podczas szczytu złości może pogorszyć sytuację.</a:t>
          </a:r>
          <a:endParaRPr lang="en-US" sz="2500" kern="1200"/>
        </a:p>
      </dsp:txBody>
      <dsp:txXfrm>
        <a:off x="48547" y="2260216"/>
        <a:ext cx="10418506" cy="897406"/>
      </dsp:txXfrm>
    </dsp:sp>
    <dsp:sp modelId="{3F89EE17-D16D-4BD8-948D-F8D3F79FD906}">
      <dsp:nvSpPr>
        <dsp:cNvPr id="0" name=""/>
        <dsp:cNvSpPr/>
      </dsp:nvSpPr>
      <dsp:spPr>
        <a:xfrm>
          <a:off x="0" y="32781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1" i="0" kern="1200" baseline="0"/>
            <a:t>Naturalne wyciszanie się emocji</a:t>
          </a:r>
          <a:r>
            <a:rPr lang="pl-PL" sz="2500" b="0" i="0" kern="1200" baseline="0"/>
            <a:t> – Po szczycie emocji, takich jak złość, dziecko zwykle zaczyna się uspokajać.</a:t>
          </a:r>
          <a:endParaRPr lang="en-US" sz="2500" kern="1200"/>
        </a:p>
      </dsp:txBody>
      <dsp:txXfrm>
        <a:off x="48547" y="3326716"/>
        <a:ext cx="10418506" cy="897406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AAFA6-2AE6-4DE8-86BD-4989AC9FD1B6}">
      <dsp:nvSpPr>
        <dsp:cNvPr id="0" name=""/>
        <dsp:cNvSpPr/>
      </dsp:nvSpPr>
      <dsp:spPr>
        <a:xfrm>
          <a:off x="0" y="41544"/>
          <a:ext cx="10515600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0" i="0" kern="1200" baseline="0" dirty="0"/>
            <a:t>Pozwól dziecku wyrazić emocje, jednocześnie będąc w pobliżu, żeby czuło twoją obecność i wsparcie, nawet jeśli na razie nie chcesz bezpośrednio interweniować.</a:t>
          </a:r>
          <a:endParaRPr lang="en-US" sz="2500" kern="1200" dirty="0"/>
        </a:p>
      </dsp:txBody>
      <dsp:txXfrm>
        <a:off x="67110" y="108654"/>
        <a:ext cx="10381380" cy="1240530"/>
      </dsp:txXfrm>
    </dsp:sp>
    <dsp:sp modelId="{2F8ECEC8-CAA6-4A1A-9CA6-72C8AD887B91}">
      <dsp:nvSpPr>
        <dsp:cNvPr id="0" name=""/>
        <dsp:cNvSpPr/>
      </dsp:nvSpPr>
      <dsp:spPr>
        <a:xfrm>
          <a:off x="0" y="1488294"/>
          <a:ext cx="10515600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1" i="0" kern="1200" baseline="0"/>
            <a:t>Co powiedzieć</a:t>
          </a:r>
          <a:r>
            <a:rPr lang="pl-PL" sz="2500" b="0" i="0" kern="1200" baseline="0"/>
            <a:t>: Możesz spokojnie powiedzieć: „Jestem tutaj, kiedy będziesz gotowy, żeby porozmawiać”.</a:t>
          </a:r>
          <a:endParaRPr lang="en-US" sz="2500" kern="1200"/>
        </a:p>
      </dsp:txBody>
      <dsp:txXfrm>
        <a:off x="67110" y="1555404"/>
        <a:ext cx="10381380" cy="1240530"/>
      </dsp:txXfrm>
    </dsp:sp>
    <dsp:sp modelId="{C72D2B74-D533-4244-9359-279CF94BFDA3}">
      <dsp:nvSpPr>
        <dsp:cNvPr id="0" name=""/>
        <dsp:cNvSpPr/>
      </dsp:nvSpPr>
      <dsp:spPr>
        <a:xfrm>
          <a:off x="0" y="2935044"/>
          <a:ext cx="10515600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1" i="0" kern="1200" baseline="0"/>
            <a:t>Dlaczego to działa</a:t>
          </a:r>
          <a:r>
            <a:rPr lang="pl-PL" sz="2500" b="0" i="0" kern="1200" baseline="0"/>
            <a:t>: Dziecko wie, że nie jest samo, ale nie czuje się przymuszane do natychmiastowego uspokojenia się. To daje mu czas na samodzielne wyciszenie emocji. </a:t>
          </a:r>
          <a:endParaRPr lang="en-US" sz="2500" kern="1200"/>
        </a:p>
      </dsp:txBody>
      <dsp:txXfrm>
        <a:off x="67110" y="3002154"/>
        <a:ext cx="10381380" cy="124053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C62B5-4391-4DA5-B0E9-0F28D1BBDE21}">
      <dsp:nvSpPr>
        <dsp:cNvPr id="0" name=""/>
        <dsp:cNvSpPr/>
      </dsp:nvSpPr>
      <dsp:spPr>
        <a:xfrm>
          <a:off x="0" y="539198"/>
          <a:ext cx="10515600" cy="1594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b="0" i="0" kern="1200" baseline="0"/>
            <a:t>Kiedy zauważysz, że emocje zaczynają opadać, krzyk staje się mniej intensywny, a dziecko zaczyna oddychać spokojniej, jest to sygnał, że możesz podejść bliżej i podjąć próbę rozmowy.</a:t>
          </a:r>
          <a:endParaRPr lang="en-US" sz="2900" kern="1200"/>
        </a:p>
      </dsp:txBody>
      <dsp:txXfrm>
        <a:off x="77847" y="617045"/>
        <a:ext cx="10359906" cy="1439016"/>
      </dsp:txXfrm>
    </dsp:sp>
    <dsp:sp modelId="{4E9677AC-60A1-4717-A91E-B321FEDAEB6B}">
      <dsp:nvSpPr>
        <dsp:cNvPr id="0" name=""/>
        <dsp:cNvSpPr/>
      </dsp:nvSpPr>
      <dsp:spPr>
        <a:xfrm>
          <a:off x="0" y="2217429"/>
          <a:ext cx="10515600" cy="15947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b="1" i="0" kern="1200" baseline="0" dirty="0"/>
            <a:t>Dlaczego to działa</a:t>
          </a:r>
          <a:r>
            <a:rPr lang="pl-PL" sz="2900" b="0" i="0" kern="1200" baseline="0" dirty="0"/>
            <a:t>: Czekając, aż emocje opadną, dajesz dziecku przestrzeń do samo-regulacji, co jest cenną lekcją radzenia sobie z emocjami</a:t>
          </a:r>
          <a:endParaRPr lang="en-US" sz="2900" kern="1200" dirty="0"/>
        </a:p>
      </dsp:txBody>
      <dsp:txXfrm>
        <a:off x="77847" y="2295276"/>
        <a:ext cx="10359906" cy="1439016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7045C-849E-4AD2-A2C7-E011C8034A6D}">
      <dsp:nvSpPr>
        <dsp:cNvPr id="0" name=""/>
        <dsp:cNvSpPr/>
      </dsp:nvSpPr>
      <dsp:spPr>
        <a:xfrm>
          <a:off x="0" y="64179"/>
          <a:ext cx="10515600" cy="2069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b="1" kern="1200"/>
            <a:t>Działanie</a:t>
          </a:r>
          <a:r>
            <a:rPr lang="pl-PL" sz="2900" kern="1200"/>
            <a:t>: Zejdź do poziomu dziecka, utrzymując kontakt wzrokowy. Spokojnym tonem powiedz mu, że rozumiesz, że jest zdenerwowane. Wyraź empatię, mówiąc np. „Widzę, że jesteś bardzo zdenerwowany. Wiem, że to trudne.”</a:t>
          </a:r>
          <a:endParaRPr lang="en-US" sz="2900" kern="1200"/>
        </a:p>
      </dsp:txBody>
      <dsp:txXfrm>
        <a:off x="101036" y="165215"/>
        <a:ext cx="10313528" cy="1867658"/>
      </dsp:txXfrm>
    </dsp:sp>
    <dsp:sp modelId="{685BD67D-ED53-4E06-900C-0045352CD503}">
      <dsp:nvSpPr>
        <dsp:cNvPr id="0" name=""/>
        <dsp:cNvSpPr/>
      </dsp:nvSpPr>
      <dsp:spPr>
        <a:xfrm>
          <a:off x="0" y="2217429"/>
          <a:ext cx="10515600" cy="2069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b="1" kern="1200"/>
            <a:t>Korzyści</a:t>
          </a:r>
          <a:r>
            <a:rPr lang="pl-PL" sz="2900" kern="1200"/>
            <a:t>: Dziecko poczuje się zrozumiane, a kontakt wzrokowy pomaga mu się skoncentrować i zrozumieć, że jesteś obok, by pomóc.</a:t>
          </a:r>
          <a:endParaRPr lang="en-US" sz="2900" kern="1200"/>
        </a:p>
      </dsp:txBody>
      <dsp:txXfrm>
        <a:off x="101036" y="2318465"/>
        <a:ext cx="10313528" cy="186765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E6EA5-4565-4BD9-8E37-4A08C71F4DD0}">
      <dsp:nvSpPr>
        <dsp:cNvPr id="0" name=""/>
        <dsp:cNvSpPr/>
      </dsp:nvSpPr>
      <dsp:spPr>
        <a:xfrm>
          <a:off x="0" y="297638"/>
          <a:ext cx="10515600" cy="12097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0" i="0" kern="1200" baseline="0"/>
            <a:t>Dopiero po wyciszeniu, kiedy emocje dziecka już minęły, warto porozmawiać o tym, co się wydarzyło. Pomocne będzie zrozumienie, co wywołało złość, i omówienie, jak dziecko mogłoby inaczej radzić sobie z takimi uczuciami w przyszłości.</a:t>
          </a:r>
          <a:endParaRPr lang="en-US" sz="2200" kern="1200"/>
        </a:p>
      </dsp:txBody>
      <dsp:txXfrm>
        <a:off x="59057" y="356695"/>
        <a:ext cx="10397486" cy="1091666"/>
      </dsp:txXfrm>
    </dsp:sp>
    <dsp:sp modelId="{D727933E-916C-447E-A450-B4AD417B7DF1}">
      <dsp:nvSpPr>
        <dsp:cNvPr id="0" name=""/>
        <dsp:cNvSpPr/>
      </dsp:nvSpPr>
      <dsp:spPr>
        <a:xfrm>
          <a:off x="0" y="1570778"/>
          <a:ext cx="10515600" cy="12097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baseline="0"/>
            <a:t>Co powiedzieć</a:t>
          </a:r>
          <a:r>
            <a:rPr lang="pl-PL" sz="2200" b="0" i="0" kern="1200" baseline="0"/>
            <a:t>: „Chcesz mi opowiedzieć, co cię tak zdenerwowało?”, „Jak myślisz, co moglibyśmy zrobić następnym razem, kiedy poczujesz się tak zły?”</a:t>
          </a:r>
          <a:endParaRPr lang="en-US" sz="2200" kern="1200"/>
        </a:p>
      </dsp:txBody>
      <dsp:txXfrm>
        <a:off x="59057" y="1629835"/>
        <a:ext cx="10397486" cy="1091666"/>
      </dsp:txXfrm>
    </dsp:sp>
    <dsp:sp modelId="{B8889B31-8949-496A-9C20-1B98D71B57B1}">
      <dsp:nvSpPr>
        <dsp:cNvPr id="0" name=""/>
        <dsp:cNvSpPr/>
      </dsp:nvSpPr>
      <dsp:spPr>
        <a:xfrm>
          <a:off x="0" y="2843919"/>
          <a:ext cx="10515600" cy="12097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i="0" kern="1200" baseline="0"/>
            <a:t>Dlaczego to działa</a:t>
          </a:r>
          <a:r>
            <a:rPr lang="pl-PL" sz="2200" b="0" i="0" kern="1200" baseline="0"/>
            <a:t>: Po zakończeniu emocjonalnego epizodu dziecko jest bardziej otwarte na rozmowę i uczenie się, co pomaga w przyswajaniu umiejętności radzenia sobie z emocjami. </a:t>
          </a:r>
          <a:endParaRPr lang="en-US" sz="2200" kern="1200"/>
        </a:p>
      </dsp:txBody>
      <dsp:txXfrm>
        <a:off x="59057" y="2902976"/>
        <a:ext cx="10397486" cy="10916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E93EE-9D84-41B1-A20F-EFB4904FF55D}">
      <dsp:nvSpPr>
        <dsp:cNvPr id="0" name=""/>
        <dsp:cNvSpPr/>
      </dsp:nvSpPr>
      <dsp:spPr>
        <a:xfrm>
          <a:off x="0" y="187960"/>
          <a:ext cx="4660393" cy="169094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Dzieci przedszkolne mają ograniczone umiejętności językowe.</a:t>
          </a:r>
          <a:endParaRPr lang="en-US" sz="2400" kern="1200" dirty="0"/>
        </a:p>
      </dsp:txBody>
      <dsp:txXfrm>
        <a:off x="82545" y="270505"/>
        <a:ext cx="4495303" cy="1525852"/>
      </dsp:txXfrm>
    </dsp:sp>
    <dsp:sp modelId="{D85D41B1-1A0F-46DE-898B-FEA59F16A85B}">
      <dsp:nvSpPr>
        <dsp:cNvPr id="0" name=""/>
        <dsp:cNvSpPr/>
      </dsp:nvSpPr>
      <dsp:spPr>
        <a:xfrm>
          <a:off x="0" y="1862010"/>
          <a:ext cx="4660393" cy="169094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Trudności w wyrażaniu potrzeb i uczuć mogą prowadzić do frustracji.</a:t>
          </a:r>
          <a:endParaRPr lang="en-US" sz="2400" kern="1200" dirty="0"/>
        </a:p>
      </dsp:txBody>
      <dsp:txXfrm>
        <a:off x="82545" y="1944555"/>
        <a:ext cx="4495303" cy="1525852"/>
      </dsp:txXfrm>
    </dsp:sp>
    <dsp:sp modelId="{B7D2D795-A052-4227-92E9-5714946F493E}">
      <dsp:nvSpPr>
        <dsp:cNvPr id="0" name=""/>
        <dsp:cNvSpPr/>
      </dsp:nvSpPr>
      <dsp:spPr>
        <a:xfrm>
          <a:off x="0" y="3622072"/>
          <a:ext cx="4660393" cy="169094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Kiedy dzieci nie mogą jasno przekazać tego, co czują lub czego potrzebują, reagują złością lub frustracją.</a:t>
          </a:r>
          <a:endParaRPr lang="en-US" sz="2400" kern="1200" dirty="0"/>
        </a:p>
      </dsp:txBody>
      <dsp:txXfrm>
        <a:off x="82545" y="3704617"/>
        <a:ext cx="4495303" cy="15258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2C6C9-8516-45AE-8F38-2CEE6B362A13}">
      <dsp:nvSpPr>
        <dsp:cNvPr id="0" name=""/>
        <dsp:cNvSpPr/>
      </dsp:nvSpPr>
      <dsp:spPr>
        <a:xfrm>
          <a:off x="0" y="78641"/>
          <a:ext cx="4152507" cy="119775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 dirty="0"/>
            <a:t>Uczenie się przez obserwację</a:t>
          </a:r>
          <a:r>
            <a:rPr lang="pl-PL" sz="1700" kern="1200" dirty="0"/>
            <a:t> – Dzieci uczą się poprzez obserwowanie dorosłych i rówieśników w swoim otoczeniu.</a:t>
          </a:r>
          <a:endParaRPr lang="en-US" sz="1700" kern="1200" dirty="0"/>
        </a:p>
      </dsp:txBody>
      <dsp:txXfrm>
        <a:off x="58469" y="137110"/>
        <a:ext cx="4035569" cy="1080812"/>
      </dsp:txXfrm>
    </dsp:sp>
    <dsp:sp modelId="{56DCD803-F768-4D17-AD0A-9FCAFEA790FD}">
      <dsp:nvSpPr>
        <dsp:cNvPr id="0" name=""/>
        <dsp:cNvSpPr/>
      </dsp:nvSpPr>
      <dsp:spPr>
        <a:xfrm>
          <a:off x="0" y="1325352"/>
          <a:ext cx="4152507" cy="119775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 dirty="0"/>
            <a:t>Naśladowanie złości i agresji</a:t>
          </a:r>
          <a:r>
            <a:rPr lang="pl-PL" sz="1700" kern="1200" dirty="0"/>
            <a:t> – Jeśli dziecko widzi złość lub agresję, może zacząć naśladować takie zachowania.</a:t>
          </a:r>
          <a:endParaRPr lang="en-US" sz="1700" kern="1200" dirty="0"/>
        </a:p>
      </dsp:txBody>
      <dsp:txXfrm>
        <a:off x="58469" y="1383821"/>
        <a:ext cx="4035569" cy="1080812"/>
      </dsp:txXfrm>
    </dsp:sp>
    <dsp:sp modelId="{07C5B1B9-A7B0-4FF6-89FA-3055168E9B76}">
      <dsp:nvSpPr>
        <dsp:cNvPr id="0" name=""/>
        <dsp:cNvSpPr/>
      </dsp:nvSpPr>
      <dsp:spPr>
        <a:xfrm>
          <a:off x="0" y="2572063"/>
          <a:ext cx="4152507" cy="119775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/>
            <a:t>Radzenie sobie z emocjami</a:t>
          </a:r>
          <a:r>
            <a:rPr lang="pl-PL" sz="1700" kern="1200"/>
            <a:t> – Złość i agresja w otoczeniu dziecka mogą stać się sposobem radzenia sobie z własnymi emocjami.</a:t>
          </a:r>
          <a:endParaRPr lang="en-US" sz="1700" kern="1200"/>
        </a:p>
      </dsp:txBody>
      <dsp:txXfrm>
        <a:off x="58469" y="2630532"/>
        <a:ext cx="4035569" cy="1080812"/>
      </dsp:txXfrm>
    </dsp:sp>
    <dsp:sp modelId="{CF96A8EC-4D4B-471D-AC20-E8BEDE4625D9}">
      <dsp:nvSpPr>
        <dsp:cNvPr id="0" name=""/>
        <dsp:cNvSpPr/>
      </dsp:nvSpPr>
      <dsp:spPr>
        <a:xfrm>
          <a:off x="0" y="3818773"/>
          <a:ext cx="4152507" cy="119775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 dirty="0"/>
            <a:t>Wpływ środowiska</a:t>
          </a:r>
          <a:r>
            <a:rPr lang="pl-PL" sz="1700" kern="1200" dirty="0"/>
            <a:t> – To, co dziecko obserwuje w swoim otoczeniu, kształtuje jego reakcje emocjonalne i sposoby reagowania na stres.</a:t>
          </a:r>
          <a:endParaRPr lang="en-US" sz="1700" kern="1200" dirty="0"/>
        </a:p>
      </dsp:txBody>
      <dsp:txXfrm>
        <a:off x="58469" y="3877242"/>
        <a:ext cx="4035569" cy="10808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ADB6B-DB85-407F-839F-F9FDFE436A93}">
      <dsp:nvSpPr>
        <dsp:cNvPr id="0" name=""/>
        <dsp:cNvSpPr/>
      </dsp:nvSpPr>
      <dsp:spPr>
        <a:xfrm>
          <a:off x="730" y="1577111"/>
          <a:ext cx="2849059" cy="1709435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Przytłaczające bodźce</a:t>
          </a:r>
          <a:r>
            <a:rPr lang="pl-PL" sz="1800" kern="1200" dirty="0"/>
            <a:t> – Sklepy pełne kolorów, dźwięków, ludzi i zapachów mogą być przytłaczające dla dziecka.</a:t>
          </a:r>
          <a:endParaRPr lang="en-US" sz="1800" kern="1200" dirty="0"/>
        </a:p>
      </dsp:txBody>
      <dsp:txXfrm>
        <a:off x="730" y="1577111"/>
        <a:ext cx="2849059" cy="1709435"/>
      </dsp:txXfrm>
    </dsp:sp>
    <dsp:sp modelId="{510EF594-3A94-4275-A1AA-750CD050626F}">
      <dsp:nvSpPr>
        <dsp:cNvPr id="0" name=""/>
        <dsp:cNvSpPr/>
      </dsp:nvSpPr>
      <dsp:spPr>
        <a:xfrm>
          <a:off x="3134696" y="1577111"/>
          <a:ext cx="2849059" cy="1709435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Trudności w przetwarzaniu bodźców</a:t>
          </a:r>
          <a:r>
            <a:rPr lang="pl-PL" sz="1800" kern="1200" dirty="0"/>
            <a:t> – Przedszkolaki nie potrafią jeszcze efektywnie przetwarzać dużej ilości bodźców naraz.</a:t>
          </a:r>
          <a:endParaRPr lang="en-US" sz="1800" kern="1200" dirty="0"/>
        </a:p>
      </dsp:txBody>
      <dsp:txXfrm>
        <a:off x="3134696" y="1577111"/>
        <a:ext cx="2849059" cy="1709435"/>
      </dsp:txXfrm>
    </dsp:sp>
    <dsp:sp modelId="{6D034383-58FF-43EA-A80C-3DE3600DEAF4}">
      <dsp:nvSpPr>
        <dsp:cNvPr id="0" name=""/>
        <dsp:cNvSpPr/>
      </dsp:nvSpPr>
      <dsp:spPr>
        <a:xfrm>
          <a:off x="730" y="3571452"/>
          <a:ext cx="2849059" cy="1709435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Zmęczenie i zniecierpliwienie</a:t>
          </a:r>
          <a:r>
            <a:rPr lang="pl-PL" sz="1800" kern="1200" dirty="0"/>
            <a:t> – Nadmiar bodźców może prowadzić do zmęczenia, frustracji i zniecierpliwienia u dziecka.</a:t>
          </a:r>
          <a:endParaRPr lang="en-US" sz="1800" kern="1200" dirty="0"/>
        </a:p>
      </dsp:txBody>
      <dsp:txXfrm>
        <a:off x="730" y="3571452"/>
        <a:ext cx="2849059" cy="1709435"/>
      </dsp:txXfrm>
    </dsp:sp>
    <dsp:sp modelId="{96D49883-27CB-4456-9D17-2CF2901F9124}">
      <dsp:nvSpPr>
        <dsp:cNvPr id="0" name=""/>
        <dsp:cNvSpPr/>
      </dsp:nvSpPr>
      <dsp:spPr>
        <a:xfrm>
          <a:off x="3134696" y="3571452"/>
          <a:ext cx="2849059" cy="1709435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Złość jako reakcja</a:t>
          </a:r>
          <a:r>
            <a:rPr lang="pl-PL" sz="1800" kern="1200" dirty="0"/>
            <a:t> – W wyniku przytłoczenia dziecko może wyrazić złość, ponieważ nie potrafi poradzić sobie z emocjami w takim chaosie.</a:t>
          </a:r>
          <a:endParaRPr lang="en-US" sz="1800" kern="1200" dirty="0"/>
        </a:p>
      </dsp:txBody>
      <dsp:txXfrm>
        <a:off x="3134696" y="3571452"/>
        <a:ext cx="2849059" cy="17094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D62BD-C777-418F-9A7A-F8DCA83446CA}">
      <dsp:nvSpPr>
        <dsp:cNvPr id="0" name=""/>
        <dsp:cNvSpPr/>
      </dsp:nvSpPr>
      <dsp:spPr>
        <a:xfrm>
          <a:off x="0" y="786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1" kern="1200"/>
            <a:t>Opór jako sposób na uwagę</a:t>
          </a:r>
          <a:r>
            <a:rPr lang="pl-PL" sz="2500" kern="1200"/>
            <a:t> – Dziecko może stawiać opór, aby zwrócić na siebie uwagę.</a:t>
          </a:r>
          <a:endParaRPr lang="en-US" sz="2500" kern="1200"/>
        </a:p>
      </dsp:txBody>
      <dsp:txXfrm>
        <a:off x="48547" y="127216"/>
        <a:ext cx="10418506" cy="897406"/>
      </dsp:txXfrm>
    </dsp:sp>
    <dsp:sp modelId="{86B77772-FAC2-4F8B-AB46-6F6B4899A728}">
      <dsp:nvSpPr>
        <dsp:cNvPr id="0" name=""/>
        <dsp:cNvSpPr/>
      </dsp:nvSpPr>
      <dsp:spPr>
        <a:xfrm>
          <a:off x="0" y="11451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1" kern="1200"/>
            <a:t>Reakcja dorosłych</a:t>
          </a:r>
          <a:r>
            <a:rPr lang="pl-PL" sz="2500" kern="1200"/>
            <a:t> – Jeśli dziecko zauważa, że opór wywołuje reakcję dorosłych, może go powtarzać.</a:t>
          </a:r>
          <a:endParaRPr lang="en-US" sz="2500" kern="1200"/>
        </a:p>
      </dsp:txBody>
      <dsp:txXfrm>
        <a:off x="48547" y="1193716"/>
        <a:ext cx="10418506" cy="897406"/>
      </dsp:txXfrm>
    </dsp:sp>
    <dsp:sp modelId="{488B502A-95A0-4480-BF5A-E9D9E290C527}">
      <dsp:nvSpPr>
        <dsp:cNvPr id="0" name=""/>
        <dsp:cNvSpPr/>
      </dsp:nvSpPr>
      <dsp:spPr>
        <a:xfrm>
          <a:off x="0" y="22116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1" kern="1200"/>
            <a:t>Testowanie granic</a:t>
          </a:r>
          <a:r>
            <a:rPr lang="pl-PL" sz="2500" kern="1200"/>
            <a:t> – Dziecko może używać oporu do testowania granic i zasad.</a:t>
          </a:r>
          <a:endParaRPr lang="en-US" sz="2500" kern="1200"/>
        </a:p>
      </dsp:txBody>
      <dsp:txXfrm>
        <a:off x="48547" y="2260216"/>
        <a:ext cx="10418506" cy="897406"/>
      </dsp:txXfrm>
    </dsp:sp>
    <dsp:sp modelId="{024773BC-D53D-413D-93E4-FE0F7A56F15A}">
      <dsp:nvSpPr>
        <dsp:cNvPr id="0" name=""/>
        <dsp:cNvSpPr/>
      </dsp:nvSpPr>
      <dsp:spPr>
        <a:xfrm>
          <a:off x="0" y="3278169"/>
          <a:ext cx="10515600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b="1" kern="1200"/>
            <a:t>Zyskiwanie interakcji</a:t>
          </a:r>
          <a:r>
            <a:rPr lang="pl-PL" sz="2500" kern="1200"/>
            <a:t> – Opór może być również próbą uzyskania więcej uwagi i interakcji z rodzicem.</a:t>
          </a:r>
          <a:endParaRPr lang="en-US" sz="2500" kern="1200"/>
        </a:p>
      </dsp:txBody>
      <dsp:txXfrm>
        <a:off x="48547" y="3326716"/>
        <a:ext cx="10418506" cy="8974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B3F78-3123-4F26-80B9-9395F67703B0}">
      <dsp:nvSpPr>
        <dsp:cNvPr id="0" name=""/>
        <dsp:cNvSpPr/>
      </dsp:nvSpPr>
      <dsp:spPr>
        <a:xfrm>
          <a:off x="0" y="820538"/>
          <a:ext cx="3671093" cy="2202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Dzieci w wieku przedszkolnym odkrywają swoją niezależność.</a:t>
          </a:r>
          <a:endParaRPr lang="en-US" sz="2800" kern="1200" dirty="0"/>
        </a:p>
      </dsp:txBody>
      <dsp:txXfrm>
        <a:off x="0" y="820538"/>
        <a:ext cx="3671093" cy="2202656"/>
      </dsp:txXfrm>
    </dsp:sp>
    <dsp:sp modelId="{558731F9-11E4-494B-960E-8EB517929AE2}">
      <dsp:nvSpPr>
        <dsp:cNvPr id="0" name=""/>
        <dsp:cNvSpPr/>
      </dsp:nvSpPr>
      <dsp:spPr>
        <a:xfrm>
          <a:off x="4038202" y="820538"/>
          <a:ext cx="3671093" cy="2202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/>
            <a:t>Mają silną potrzebę kontroli nad swoim otoczeniem.</a:t>
          </a:r>
          <a:endParaRPr lang="en-US" sz="2800" kern="1200"/>
        </a:p>
      </dsp:txBody>
      <dsp:txXfrm>
        <a:off x="4038202" y="820538"/>
        <a:ext cx="3671093" cy="2202656"/>
      </dsp:txXfrm>
    </dsp:sp>
    <dsp:sp modelId="{1E151ABF-C617-432D-9A4B-1EA8AC8ABB50}">
      <dsp:nvSpPr>
        <dsp:cNvPr id="0" name=""/>
        <dsp:cNvSpPr/>
      </dsp:nvSpPr>
      <dsp:spPr>
        <a:xfrm>
          <a:off x="8076405" y="820538"/>
          <a:ext cx="3671093" cy="2202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/>
            <a:t>Ograniczenia ze strony dorosłych lub zasad mogą wywoływać u nich złość.</a:t>
          </a:r>
          <a:endParaRPr lang="en-US" sz="2800" kern="1200"/>
        </a:p>
      </dsp:txBody>
      <dsp:txXfrm>
        <a:off x="8076405" y="820538"/>
        <a:ext cx="3671093" cy="2202656"/>
      </dsp:txXfrm>
    </dsp:sp>
    <dsp:sp modelId="{120EC8DC-DCF7-4A86-8B71-3DC0FEB448F6}">
      <dsp:nvSpPr>
        <dsp:cNvPr id="0" name=""/>
        <dsp:cNvSpPr/>
      </dsp:nvSpPr>
      <dsp:spPr>
        <a:xfrm>
          <a:off x="2019101" y="3390304"/>
          <a:ext cx="3671093" cy="2202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/>
            <a:t>Brak wyboru i wolności potęguje frustrację.</a:t>
          </a:r>
          <a:endParaRPr lang="en-US" sz="2800" kern="1200"/>
        </a:p>
      </dsp:txBody>
      <dsp:txXfrm>
        <a:off x="2019101" y="3390304"/>
        <a:ext cx="3671093" cy="2202656"/>
      </dsp:txXfrm>
    </dsp:sp>
    <dsp:sp modelId="{E1388083-F13F-42D3-93D1-0F8F8E7612CA}">
      <dsp:nvSpPr>
        <dsp:cNvPr id="0" name=""/>
        <dsp:cNvSpPr/>
      </dsp:nvSpPr>
      <dsp:spPr>
        <a:xfrm>
          <a:off x="6057304" y="3390304"/>
          <a:ext cx="3671093" cy="2202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/>
            <a:t>Złość jest reakcją na poczucie ograniczenia.</a:t>
          </a:r>
          <a:endParaRPr lang="en-US" sz="2800" kern="1200"/>
        </a:p>
      </dsp:txBody>
      <dsp:txXfrm>
        <a:off x="6057304" y="3390304"/>
        <a:ext cx="3671093" cy="22026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7168D-C7ED-4416-A416-2BF610DA7329}">
      <dsp:nvSpPr>
        <dsp:cNvPr id="0" name=""/>
        <dsp:cNvSpPr/>
      </dsp:nvSpPr>
      <dsp:spPr>
        <a:xfrm>
          <a:off x="0" y="633214"/>
          <a:ext cx="3480593" cy="2088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i="0" kern="1200" baseline="0"/>
            <a:t>Maluchy cenią rutynę, która daje im poczucie bezpieczeństwa.</a:t>
          </a:r>
          <a:endParaRPr lang="en-US" sz="2600" kern="1200"/>
        </a:p>
      </dsp:txBody>
      <dsp:txXfrm>
        <a:off x="0" y="633214"/>
        <a:ext cx="3480593" cy="2088356"/>
      </dsp:txXfrm>
    </dsp:sp>
    <dsp:sp modelId="{F84FD119-C170-4B15-AD20-7F6D651F53A2}">
      <dsp:nvSpPr>
        <dsp:cNvPr id="0" name=""/>
        <dsp:cNvSpPr/>
      </dsp:nvSpPr>
      <dsp:spPr>
        <a:xfrm>
          <a:off x="3828653" y="633214"/>
          <a:ext cx="3480593" cy="2088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i="0" kern="1200" baseline="0"/>
            <a:t>Nagłe zmiany budzą u dzieci niepokój.</a:t>
          </a:r>
          <a:endParaRPr lang="en-US" sz="2600" kern="1200"/>
        </a:p>
      </dsp:txBody>
      <dsp:txXfrm>
        <a:off x="3828653" y="633214"/>
        <a:ext cx="3480593" cy="2088356"/>
      </dsp:txXfrm>
    </dsp:sp>
    <dsp:sp modelId="{6ADDC37E-E14E-4060-99C0-6D6EC2F82AE3}">
      <dsp:nvSpPr>
        <dsp:cNvPr id="0" name=""/>
        <dsp:cNvSpPr/>
      </dsp:nvSpPr>
      <dsp:spPr>
        <a:xfrm>
          <a:off x="7657306" y="633214"/>
          <a:ext cx="3480593" cy="2088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i="0" kern="1200" baseline="0"/>
            <a:t>Przykłady takich zmian to zmiana przedszkola, przeprowadzka lub nowy nauczyciel.</a:t>
          </a:r>
          <a:endParaRPr lang="en-US" sz="2600" kern="1200"/>
        </a:p>
      </dsp:txBody>
      <dsp:txXfrm>
        <a:off x="7657306" y="633214"/>
        <a:ext cx="3480593" cy="2088356"/>
      </dsp:txXfrm>
    </dsp:sp>
    <dsp:sp modelId="{459303C0-28C7-4969-9262-CA58A79BBF27}">
      <dsp:nvSpPr>
        <dsp:cNvPr id="0" name=""/>
        <dsp:cNvSpPr/>
      </dsp:nvSpPr>
      <dsp:spPr>
        <a:xfrm>
          <a:off x="1914326" y="3069629"/>
          <a:ext cx="3480593" cy="2088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i="0" kern="1200" baseline="0" dirty="0"/>
            <a:t>Niepokój z powodu zmian może przejawiać się jako złość.</a:t>
          </a:r>
          <a:endParaRPr lang="en-US" sz="2600" kern="1200" dirty="0"/>
        </a:p>
      </dsp:txBody>
      <dsp:txXfrm>
        <a:off x="1914326" y="3069629"/>
        <a:ext cx="3480593" cy="2088356"/>
      </dsp:txXfrm>
    </dsp:sp>
    <dsp:sp modelId="{033D5E8B-3E20-4E3F-A101-5D26EEE13046}">
      <dsp:nvSpPr>
        <dsp:cNvPr id="0" name=""/>
        <dsp:cNvSpPr/>
      </dsp:nvSpPr>
      <dsp:spPr>
        <a:xfrm>
          <a:off x="5742979" y="3069629"/>
          <a:ext cx="3480593" cy="2088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i="0" kern="1200" baseline="0"/>
            <a:t>Frustracja wynika z trudności w adaptacji do nowych sytuacji. </a:t>
          </a:r>
          <a:endParaRPr lang="en-US" sz="2600" kern="1200"/>
        </a:p>
      </dsp:txBody>
      <dsp:txXfrm>
        <a:off x="5742979" y="3069629"/>
        <a:ext cx="3480593" cy="2088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77DE45-7061-14C2-E6F0-672E00A43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A973C3E-5423-D7FC-C68B-C37565B3B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2A71FC-62EC-01E8-5C7F-6692BCA37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22CD-854A-4188-911C-871284B7EBAC}" type="datetimeFigureOut">
              <a:rPr lang="pl-PL" smtClean="0"/>
              <a:t>21.11.2024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A347EE-23E0-04CA-F5D5-C1775A84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AE91F5-8BAF-AF07-04C0-6C59E5FA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E2F3-F4DE-443D-8984-EE72165E5B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411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C4A3B3-1A0D-3038-399C-B6ECD6BAB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3689F47-BF63-1212-9AE4-345A4B813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47814BC-3A8B-849B-FEF1-69A74CA1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22CD-854A-4188-911C-871284B7EBAC}" type="datetimeFigureOut">
              <a:rPr lang="pl-PL" smtClean="0"/>
              <a:t>21.11.2024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B91D3C-AB4E-6726-1E9B-22689B4C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568FD2-1A0F-600B-5DFD-CD0748A1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E2F3-F4DE-443D-8984-EE72165E5B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305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1804019-988F-885E-7E23-77D8F479C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D08DC77-B599-A79D-8E76-844C98113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841552-CA58-B90D-662D-EBB8FA49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22CD-854A-4188-911C-871284B7EBAC}" type="datetimeFigureOut">
              <a:rPr lang="pl-PL" smtClean="0"/>
              <a:t>21.11.2024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C93DBA-8405-5D2E-491B-6A33F7E9E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89A072-ED29-B62B-2BB9-FC043AC8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E2F3-F4DE-443D-8984-EE72165E5B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55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6C1B94-F005-8EE5-9B71-53C94EE47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937717-E251-F1BE-93F1-E22A594AD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EE4FC4-7F05-271B-2A99-2CB30162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22CD-854A-4188-911C-871284B7EBAC}" type="datetimeFigureOut">
              <a:rPr lang="pl-PL" smtClean="0"/>
              <a:t>21.11.2024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AEE9CF-64CA-FDCA-8E5A-E3BF04DC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54AF32-DB17-7D89-F3EF-1109F31E5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E2F3-F4DE-443D-8984-EE72165E5B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179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F16869-E592-74A2-7C42-F7D5FA99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EA7F029-486A-BC7D-D00C-3038E5DF7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1B0B52B-F8CE-0919-2F56-4BAE7A35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22CD-854A-4188-911C-871284B7EBAC}" type="datetimeFigureOut">
              <a:rPr lang="pl-PL" smtClean="0"/>
              <a:t>21.11.2024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1061A90-F2FE-E28E-4F31-418E2BF4B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2BC637-37F1-817F-0A3B-0D2171BA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E2F3-F4DE-443D-8984-EE72165E5B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82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1FE14D-A7D4-B46E-9C45-8C83EB049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E69EE4-27EA-E4F9-4A21-20A93B994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AC1E6EC-12D4-30A6-2816-1983E53FB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DF31763-C8BD-D146-C1D7-52509224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22CD-854A-4188-911C-871284B7EBAC}" type="datetimeFigureOut">
              <a:rPr lang="pl-PL" smtClean="0"/>
              <a:t>21.11.2024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ED7029B-C296-BA6C-2099-15AFB7669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35EAE7-DCDE-04F9-F0FB-89BEFDAA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E2F3-F4DE-443D-8984-EE72165E5B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163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6339B9-9F6B-0EBE-AA7F-B7EC8E8B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62F8BD-0DFF-3516-AB20-D652F41D4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0320122-EE4E-E863-F3D4-564F23D41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D73499-09D8-495C-B58A-46ACC3C07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EF57FF1-8C7C-C3EF-91BB-A6AC51430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1B56013-97AF-77B5-5397-1B138F60C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22CD-854A-4188-911C-871284B7EBAC}" type="datetimeFigureOut">
              <a:rPr lang="pl-PL" smtClean="0"/>
              <a:t>21.11.2024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EDE7FA5-357A-FB5B-A479-74FAA1D63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FC1F0FD-2443-2A89-436D-CF76E47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E2F3-F4DE-443D-8984-EE72165E5B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1157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3DC643-9AFE-49A0-2FAB-CA76E516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7850CFD-BF89-BC49-0D4C-8B85E1CA5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22CD-854A-4188-911C-871284B7EBAC}" type="datetimeFigureOut">
              <a:rPr lang="pl-PL" smtClean="0"/>
              <a:t>21.11.2024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E047F89-4F63-C497-A6F1-84375A901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40A4385-2652-D7E9-5F63-5259FF1B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E2F3-F4DE-443D-8984-EE72165E5B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08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0F2D6AD-C3E9-613D-215E-EAD140DE7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22CD-854A-4188-911C-871284B7EBAC}" type="datetimeFigureOut">
              <a:rPr lang="pl-PL" smtClean="0"/>
              <a:t>21.11.2024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C492B3B-19B0-38FA-C731-D1DA4112A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39EA6E-2DBD-4510-3DEC-59F22897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E2F3-F4DE-443D-8984-EE72165E5B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72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51606B-7A02-74FC-8DD2-8642508C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A6EA47-7B9C-5427-4D3F-85C28217A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18BC759-2468-F5B9-C425-DF8B490CE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6F62D44-4286-0FE5-E7F0-60BD8F2D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22CD-854A-4188-911C-871284B7EBAC}" type="datetimeFigureOut">
              <a:rPr lang="pl-PL" smtClean="0"/>
              <a:t>21.11.2024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22D83C2-BF3C-40BD-44F4-34E1EAF0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4317751-9E09-C70C-51D0-C351FA14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E2F3-F4DE-443D-8984-EE72165E5B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4596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BFA534-6FD3-2A4F-62D1-213AD87DE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5873D0D-F390-65F4-13D8-928CFAE20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D5FB9C0-F481-B905-273A-A164864F7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55C9C84-A291-EDE4-2A58-F3E85FB8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22CD-854A-4188-911C-871284B7EBAC}" type="datetimeFigureOut">
              <a:rPr lang="pl-PL" smtClean="0"/>
              <a:t>21.11.2024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9058792-63AB-F0EC-68D4-B0EA75BE9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D440EAE-2BFE-D223-41AD-903421E3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FE2F3-F4DE-443D-8984-EE72165E5B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982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1254033-DCD1-FA1C-2563-8D872C67D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B6AA79-73F7-3E63-FCB8-D12ED36A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58373F-5F78-6BD5-34A3-AF002007B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E522CD-854A-4188-911C-871284B7EBAC}" type="datetimeFigureOut">
              <a:rPr lang="pl-PL" smtClean="0"/>
              <a:t>21.11.2024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0CB251-2220-84FD-B852-0076E748E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48180A-20CC-6045-FB74-7E4D71407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8FE2F3-F4DE-443D-8984-EE72165E5B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412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hyperlink" Target="https://wczesnoszkolni.pl/blog/przebodzcowanie-dzieci-co-to-jest-jakie-sa-objawy-i-jak-wspierac-zdrowy-rozwoj-dziecka" TargetMode="External"/><Relationship Id="rId7" Type="http://schemas.openxmlformats.org/officeDocument/2006/relationships/diagramColors" Target="../diagrams/colors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hyperlink" Target="https://konfabula.pl/dziecko-rysuje-po-scianie/" TargetMode="External"/><Relationship Id="rId7" Type="http://schemas.openxmlformats.org/officeDocument/2006/relationships/diagramColors" Target="../diagrams/colors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hyperlink" Target="https://koena.com.tr/kontrol-etme-ihtiyacini-anlamak/" TargetMode="External"/><Relationship Id="rId7" Type="http://schemas.openxmlformats.org/officeDocument/2006/relationships/diagramColors" Target="../diagrams/colors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alis.ibe.edu.pl/harmonogram/" TargetMode="External"/><Relationship Id="rId3" Type="http://schemas.openxmlformats.org/officeDocument/2006/relationships/diagramLayout" Target="../diagrams/layout9.xml"/><Relationship Id="rId7" Type="http://schemas.openxmlformats.org/officeDocument/2006/relationships/image" Target="../media/image1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hyperlink" Target="https://pl.dreamstime.com/illustration/przytulenie.html" TargetMode="External"/><Relationship Id="rId7" Type="http://schemas.openxmlformats.org/officeDocument/2006/relationships/diagramColors" Target="../diagrams/colors10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stis.pl/cytat-na-dzis/wieksza-radosc-daje-zdobycie-szczytu-gorskiego/" TargetMode="External"/><Relationship Id="rId3" Type="http://schemas.openxmlformats.org/officeDocument/2006/relationships/diagramLayout" Target="../diagrams/layout14.xml"/><Relationship Id="rId7" Type="http://schemas.openxmlformats.org/officeDocument/2006/relationships/image" Target="../media/image38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39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40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41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44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1freewallpapers.com/child-baby-sleeping/pl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ko/illustrations/%EC%82%AC%EB%AC%B4%EC%97%98-%EC%8A%A4%EB%A7%88%EC%9D%BC-smiliy-3891727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48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10" Type="http://schemas.openxmlformats.org/officeDocument/2006/relationships/image" Target="../media/image51.pn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sv/vectors/checklista-aktivitet-att-g%C3%B6ra-lista-1295319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pinterest.com/pin/409686897355213976/" TargetMode="External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zdrowie.wprost.pl/psychologia/10429343/wyobraznia-jak-ja-rozwijac-co-daje-wyobraznia.html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pl/zegar-czas-godzina-ikona-1292829/" TargetMode="External"/><Relationship Id="rId3" Type="http://schemas.openxmlformats.org/officeDocument/2006/relationships/diagramLayout" Target="../diagrams/layout30.xml"/><Relationship Id="rId7" Type="http://schemas.openxmlformats.org/officeDocument/2006/relationships/image" Target="../media/image64.pn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zieciecapsychologia.pl/karty-pracy-rozpoznaj-zlosc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3" Type="http://schemas.openxmlformats.org/officeDocument/2006/relationships/hyperlink" Target="https://pl.freepik.com/premium-wektory/odleglosc-miedzy-ludzmi-ikona-zasada-zachowania-ilustracja-symbol-dwoch-ludzi-i-strzaly-wektor_33458392.htm" TargetMode="External"/><Relationship Id="rId7" Type="http://schemas.openxmlformats.org/officeDocument/2006/relationships/diagramColors" Target="../diagrams/colors31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1.xml"/><Relationship Id="rId5" Type="http://schemas.openxmlformats.org/officeDocument/2006/relationships/diagramLayout" Target="../diagrams/layout31.xml"/><Relationship Id="rId4" Type="http://schemas.openxmlformats.org/officeDocument/2006/relationships/diagramData" Target="../diagrams/data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pl/oczy-niebieski-rysunek-309416/" TargetMode="External"/><Relationship Id="rId3" Type="http://schemas.openxmlformats.org/officeDocument/2006/relationships/diagramLayout" Target="../diagrams/layout33.xml"/><Relationship Id="rId7" Type="http://schemas.openxmlformats.org/officeDocument/2006/relationships/image" Target="../media/image66.pn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ko/image/3297107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cichy-spok%C3%B3j-cicho-lekko-bu%C5%BAka-150406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l/vectors/puchar-nagroda-nagrody-wy%C5%9Bcig-160117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antoninakostrzewa.blogspot.com/2009/07/samotnosc-dzieci.html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hyperlink" Target="https://creativecommons.org/licenses/by-nc-nd/3.0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www.aliem.com/2016/05/pem-pearls-manage-pediatric-anxiety-ed/screen-shot-2016-05-21-at-3-14-21-pm/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hyperlink" Target="https://creativecommons.org/licenses/by-nc-nd/3.0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s://treningbiegacza.pl/artykul/czym-jest-glod-poznaj-swoje-zadze" TargetMode="External"/><Relationship Id="rId7" Type="http://schemas.openxmlformats.org/officeDocument/2006/relationships/diagramColors" Target="../diagrams/colors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https://parenting.pl/rozwoj-mowy-dziecka" TargetMode="External"/><Relationship Id="rId7" Type="http://schemas.openxmlformats.org/officeDocument/2006/relationships/diagramColors" Target="../diagrams/colors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hyperlink" Target="https://pl.dreamstime.com/zdj%C4%99cie-stock-ch%C5%82opiec-u%C5%BCywa-telefon-kom%C3%B3rkowego-w-tle-podczas-gdy-rodzina-z-technologiami-image67753862" TargetMode="External"/><Relationship Id="rId7" Type="http://schemas.openxmlformats.org/officeDocument/2006/relationships/diagramColors" Target="../diagrams/colors5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osoba, ubrania, małe dziecko, Ludzka twarz&#10;&#10;Opis wygenerowany automatycznie">
            <a:extLst>
              <a:ext uri="{FF2B5EF4-FFF2-40B4-BE49-F238E27FC236}">
                <a16:creationId xmlns:a16="http://schemas.microsoft.com/office/drawing/2014/main" id="{F28E0DF3-F240-7980-EBFA-71D6C284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7" r="1" b="3667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15555E5-3594-3265-DD42-4091C0C59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Od Histerii do Harmonii: Praktyczne Wsparcie dla Rodziców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14EF57-23AB-5A0C-D4FE-1581C7811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77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8A51E9-1E88-C111-8A3D-AD406B512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02" y="167268"/>
            <a:ext cx="4353229" cy="874482"/>
          </a:xfrm>
        </p:spPr>
        <p:txBody>
          <a:bodyPr anchor="b">
            <a:normAutofit/>
          </a:bodyPr>
          <a:lstStyle/>
          <a:p>
            <a:r>
              <a:rPr lang="pl-PL" sz="4000" dirty="0" err="1"/>
              <a:t>Przebodźcowanie</a:t>
            </a:r>
            <a:endParaRPr lang="pl-PL" sz="4000" dirty="0"/>
          </a:p>
        </p:txBody>
      </p:sp>
      <p:pic>
        <p:nvPicPr>
          <p:cNvPr id="4" name="Obraz 3" descr="Obraz zawierający Ludzka twarz, ubrania, osoba, ściana&#10;&#10;Opis wygenerowany automatycznie">
            <a:extLst>
              <a:ext uri="{FF2B5EF4-FFF2-40B4-BE49-F238E27FC236}">
                <a16:creationId xmlns:a16="http://schemas.microsoft.com/office/drawing/2014/main" id="{670756E1-FB7F-E37B-A1B5-91AE256AC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586" r="11336"/>
          <a:stretch/>
        </p:blipFill>
        <p:spPr>
          <a:xfrm>
            <a:off x="5086726" y="10"/>
            <a:ext cx="7105273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2A0F97B7-7D05-55F7-2F0C-7EB1218B06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569520"/>
              </p:ext>
            </p:extLst>
          </p:nvPr>
        </p:nvGraphicFramePr>
        <p:xfrm>
          <a:off x="111513" y="312235"/>
          <a:ext cx="598448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5243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ubrania, Sztuka dziecięca, w pomieszczeniu, ściana&#10;&#10;Opis wygenerowany automatycznie">
            <a:extLst>
              <a:ext uri="{FF2B5EF4-FFF2-40B4-BE49-F238E27FC236}">
                <a16:creationId xmlns:a16="http://schemas.microsoft.com/office/drawing/2014/main" id="{E2E0A570-9226-5BD0-DD51-AC7A913B0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843147" y="-973777"/>
            <a:ext cx="13846628" cy="99888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908F83-1B9B-F73F-EF2D-EAA3D301E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Poszukiwanie uwagi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2DDBBE11-81EE-A3C5-B4FA-88DFC7AD6D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1650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ubrania, osoba, Spodnie, stojący&#10;&#10;Opis wygenerowany automatycznie">
            <a:extLst>
              <a:ext uri="{FF2B5EF4-FFF2-40B4-BE49-F238E27FC236}">
                <a16:creationId xmlns:a16="http://schemas.microsoft.com/office/drawing/2014/main" id="{3E9EB5EB-1279-8AE6-59C4-DFBEABA68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"/>
            <a:ext cx="12192000" cy="74040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C8DFB0C-7D6D-2394-BCFD-9BFE4653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894"/>
            <a:ext cx="10515600" cy="1325563"/>
          </a:xfrm>
        </p:spPr>
        <p:txBody>
          <a:bodyPr/>
          <a:lstStyle/>
          <a:p>
            <a:r>
              <a:rPr lang="pl-PL" b="1" dirty="0"/>
              <a:t>Potrzeba autonomii i kontroli</a:t>
            </a:r>
            <a:endParaRPr lang="pl-PL" dirty="0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D7C5BD07-D612-6C6A-C5C2-D3BA1B5307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677226"/>
              </p:ext>
            </p:extLst>
          </p:nvPr>
        </p:nvGraphicFramePr>
        <p:xfrm>
          <a:off x="127000" y="990600"/>
          <a:ext cx="11747499" cy="641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53898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47462-97BF-DAEF-D2D9-90C95AD5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Zmiany rutyny lub otoczenia</a:t>
            </a:r>
            <a:endParaRPr lang="pl-PL" dirty="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0CA9FD12-4FAA-4CE0-35AA-536EA35F12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444980"/>
              </p:ext>
            </p:extLst>
          </p:nvPr>
        </p:nvGraphicFramePr>
        <p:xfrm>
          <a:off x="838200" y="927100"/>
          <a:ext cx="111379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 descr="Obraz zawierający zrzut ekranu, drabina, design, sztuka&#10;&#10;Opis wygenerowany automatycznie">
            <a:extLst>
              <a:ext uri="{FF2B5EF4-FFF2-40B4-BE49-F238E27FC236}">
                <a16:creationId xmlns:a16="http://schemas.microsoft.com/office/drawing/2014/main" id="{CB1248E5-CF10-C750-F0FE-BB545FB8E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0" y="3666625"/>
            <a:ext cx="3207834" cy="277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82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kreskówka, rysowanie, uśmiech, clipart&#10;&#10;Opis wygenerowany automatycznie">
            <a:extLst>
              <a:ext uri="{FF2B5EF4-FFF2-40B4-BE49-F238E27FC236}">
                <a16:creationId xmlns:a16="http://schemas.microsoft.com/office/drawing/2014/main" id="{69551F25-C3A4-BF1D-9F29-F48E5313E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571868" y="3278459"/>
            <a:ext cx="3433612" cy="357954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9F80B82-076D-2760-2A0B-62DDD0FBA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Niezaspokojone potrzeby emocjonalne</a:t>
            </a:r>
            <a:endParaRPr lang="pl-PL" dirty="0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7CE1F7AD-EDD8-9D9C-C5DE-BA61CD86EB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746334"/>
              </p:ext>
            </p:extLst>
          </p:nvPr>
        </p:nvGraphicFramePr>
        <p:xfrm>
          <a:off x="389105" y="1536970"/>
          <a:ext cx="11634281" cy="495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56259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8BCFD8-0814-3C37-97AD-43A34671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/>
              <a:t>Trudności w regulacji emocji</a:t>
            </a:r>
            <a:endParaRPr lang="pl-PL" dirty="0"/>
          </a:p>
        </p:txBody>
      </p:sp>
      <p:graphicFrame>
        <p:nvGraphicFramePr>
          <p:cNvPr id="14" name="Rectangle 1">
            <a:extLst>
              <a:ext uri="{FF2B5EF4-FFF2-40B4-BE49-F238E27FC236}">
                <a16:creationId xmlns:a16="http://schemas.microsoft.com/office/drawing/2014/main" id="{83EF7149-5C27-7F5F-D92B-F1C66AF3C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926226"/>
              </p:ext>
            </p:extLst>
          </p:nvPr>
        </p:nvGraphicFramePr>
        <p:xfrm>
          <a:off x="533400" y="1460500"/>
          <a:ext cx="1066800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982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E2D2AF-E235-0381-57E5-20A26C16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Nieradzenie sobie z porażkami</a:t>
            </a:r>
          </a:p>
        </p:txBody>
      </p:sp>
      <p:graphicFrame>
        <p:nvGraphicFramePr>
          <p:cNvPr id="7" name="Rectangle 2">
            <a:extLst>
              <a:ext uri="{FF2B5EF4-FFF2-40B4-BE49-F238E27FC236}">
                <a16:creationId xmlns:a16="http://schemas.microsoft.com/office/drawing/2014/main" id="{752435DD-BE48-4998-19C1-2231C04D9D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6198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4E0CBC-8BB9-FC4C-1146-80974BC6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Przerwanie ulubionej czynności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E1760816-B328-1968-C244-28864BA6B6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1270508"/>
              </p:ext>
            </p:extLst>
          </p:nvPr>
        </p:nvGraphicFramePr>
        <p:xfrm>
          <a:off x="680936" y="1690688"/>
          <a:ext cx="11089532" cy="480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8578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931E92-36D1-7859-D184-A4B3151B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Brak zrozumienia celu </a:t>
            </a:r>
            <a:endParaRPr lang="pl-PL" dirty="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A4B6B55B-5AEC-A60F-0AC7-B8D92C4D2F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az 6" descr="Obraz zawierający na wolnym powietrzu, mgła, czarne i białe, chmura&#10;&#10;Opis wygenerowany automatycznie">
            <a:extLst>
              <a:ext uri="{FF2B5EF4-FFF2-40B4-BE49-F238E27FC236}">
                <a16:creationId xmlns:a16="http://schemas.microsoft.com/office/drawing/2014/main" id="{2E14BADA-45D4-DA31-CD32-A7F38CC026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57615" y="201386"/>
            <a:ext cx="2596185" cy="16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8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6BD95A-2A82-F377-25C7-E97C31F0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Reagować na Złość Dziecka?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7A0DFC-30BF-C1C2-28E5-512911236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08375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/>
              <a:t>    Sytuacja 1</a:t>
            </a:r>
            <a:r>
              <a:rPr lang="pl-PL" dirty="0"/>
              <a:t>: Twoje 4-letnie dziecko zaczyna płakać i krzyczeć, ponieważ nie dostaje zabawki, którą chciało kupić w sklepie.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Sytuacja 2</a:t>
            </a:r>
            <a:r>
              <a:rPr lang="pl-PL" dirty="0"/>
              <a:t>: Twoje 5-letnie dziecko wpada w złość i rzuca zabawkami, bo nie udało mu się ułożyć puzzli.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Sytuacja 3</a:t>
            </a:r>
            <a:r>
              <a:rPr lang="pl-PL" dirty="0"/>
              <a:t>: Twoje 6-letnie dziecko zaczyna głośno protestować, bo musi iść do łóżka, a jeszcze nie skończyło zabawy.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Sytuacja 4</a:t>
            </a:r>
            <a:r>
              <a:rPr lang="pl-PL" dirty="0"/>
              <a:t>: Twoje 7-letnie dziecko krzyczy i płacze, bo nie może iść na plac zabaw z powodu złej pogody.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Sytuacja 5: </a:t>
            </a:r>
            <a:r>
              <a:rPr lang="pl-PL" dirty="0"/>
              <a:t>Twoje 5 letnie dziecko nie chce iść rano do przedszkola</a:t>
            </a:r>
            <a:endParaRPr lang="pl-PL" b="1" dirty="0"/>
          </a:p>
          <a:p>
            <a:endParaRPr lang="pl-PL" dirty="0"/>
          </a:p>
          <a:p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BDEB39F-8403-C394-A6F6-6C5A949A4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56380"/>
              </p:ext>
            </p:extLst>
          </p:nvPr>
        </p:nvGraphicFramePr>
        <p:xfrm>
          <a:off x="838200" y="5354003"/>
          <a:ext cx="10515600" cy="36576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39817735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53661124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819723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 b="1" dirty="0"/>
                        <a:t>Sytuacja</a:t>
                      </a:r>
                      <a:endParaRPr lang="pl-PL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b="1"/>
                        <a:t>Moja reakcja</a:t>
                      </a:r>
                      <a:endParaRPr lang="pl-PL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b="1" dirty="0"/>
                        <a:t>Potencjalny efekt na dziecko</a:t>
                      </a:r>
                      <a:endParaRPr lang="pl-PL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903076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2A2C63A-752D-CDD4-685A-67A90D3C2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51031"/>
              </p:ext>
            </p:extLst>
          </p:nvPr>
        </p:nvGraphicFramePr>
        <p:xfrm>
          <a:off x="609600" y="5719763"/>
          <a:ext cx="10515600" cy="36576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41666603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55598649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4348904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/>
                        <a:t>np. Histeria w sklepie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2043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43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2DB938-317B-81FA-7E32-E6BC3B75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Jak często w ciągu dnia Państwo odczuwają złość?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4364973F-697E-2F95-39B1-7E8ACDDA79C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09775926"/>
              </p:ext>
            </p:extLst>
          </p:nvPr>
        </p:nvGraphicFramePr>
        <p:xfrm>
          <a:off x="631371" y="2129282"/>
          <a:ext cx="10570029" cy="1325218"/>
        </p:xfrm>
        <a:graphic>
          <a:graphicData uri="http://schemas.openxmlformats.org/drawingml/2006/table">
            <a:tbl>
              <a:tblPr/>
              <a:tblGrid>
                <a:gridCol w="2157549">
                  <a:extLst>
                    <a:ext uri="{9D8B030D-6E8A-4147-A177-3AD203B41FA5}">
                      <a16:colId xmlns:a16="http://schemas.microsoft.com/office/drawing/2014/main" val="188185072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5217169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4157851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3277371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942655712"/>
                    </a:ext>
                  </a:extLst>
                </a:gridCol>
              </a:tblGrid>
              <a:tr h="450574">
                <a:tc>
                  <a:txBody>
                    <a:bodyPr/>
                    <a:lstStyle/>
                    <a:p>
                      <a:r>
                        <a:rPr lang="pl-PL" sz="2800" b="1" dirty="0"/>
                        <a:t>Czas zdarzenia</a:t>
                      </a:r>
                      <a:endParaRPr lang="pl-PL" sz="2800" dirty="0"/>
                    </a:p>
                  </a:txBody>
                  <a:tcPr marL="45057" marR="45057" marT="22529" marB="225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b="1" dirty="0"/>
                        <a:t>Sytuacja</a:t>
                      </a:r>
                      <a:endParaRPr lang="pl-PL" sz="2800" dirty="0"/>
                    </a:p>
                  </a:txBody>
                  <a:tcPr marL="45057" marR="45057" marT="22529" marB="225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b="1" dirty="0"/>
                        <a:t>Co wywołało złość?</a:t>
                      </a:r>
                      <a:endParaRPr lang="pl-PL" sz="2800" dirty="0"/>
                    </a:p>
                  </a:txBody>
                  <a:tcPr marL="45057" marR="45057" marT="22529" marB="225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b="1" dirty="0"/>
                        <a:t>Jak silna była złość (1-10)?</a:t>
                      </a:r>
                      <a:endParaRPr lang="pl-PL" sz="2800" dirty="0"/>
                    </a:p>
                  </a:txBody>
                  <a:tcPr marL="45057" marR="45057" marT="22529" marB="225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b="1" dirty="0"/>
                        <a:t>Co zrobiłem/zrobiłam?</a:t>
                      </a:r>
                      <a:endParaRPr lang="pl-PL" sz="2800" dirty="0"/>
                    </a:p>
                  </a:txBody>
                  <a:tcPr marL="45057" marR="45057" marT="22529" marB="225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4932174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4B5D1F4-3D9C-01BC-9F40-E70507808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591067"/>
              </p:ext>
            </p:extLst>
          </p:nvPr>
        </p:nvGraphicFramePr>
        <p:xfrm>
          <a:off x="685800" y="3893094"/>
          <a:ext cx="10515600" cy="1371600"/>
        </p:xfrm>
        <a:graphic>
          <a:graphicData uri="http://schemas.openxmlformats.org/drawingml/2006/table">
            <a:tbl>
              <a:tblPr/>
              <a:tblGrid>
                <a:gridCol w="2103120">
                  <a:extLst>
                    <a:ext uri="{9D8B030D-6E8A-4147-A177-3AD203B41FA5}">
                      <a16:colId xmlns:a16="http://schemas.microsoft.com/office/drawing/2014/main" val="36530178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3046103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76036612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0167672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537169297"/>
                    </a:ext>
                  </a:extLst>
                </a:gridCol>
              </a:tblGrid>
              <a:tr h="918717">
                <a:tc>
                  <a:txBody>
                    <a:bodyPr/>
                    <a:lstStyle/>
                    <a:p>
                      <a:r>
                        <a:rPr lang="pl-PL" sz="2800"/>
                        <a:t>np. 8:30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800"/>
                        <a:t>Spóźnienie autobusu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800"/>
                        <a:t>Długi czas oczekiwania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dirty="0"/>
                        <a:t>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dirty="0"/>
                        <a:t>Spóźniłem/</a:t>
                      </a:r>
                      <a:r>
                        <a:rPr lang="pl-PL" sz="2800" dirty="0" err="1"/>
                        <a:t>am</a:t>
                      </a:r>
                      <a:r>
                        <a:rPr lang="pl-PL" sz="2800" dirty="0"/>
                        <a:t> się do pracy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598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056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687FC9-23EE-ACE1-ECED-00E21825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Lepiej zapobiegać niż leczyć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362B0B45-6185-9804-590D-41F75691B3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5867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F167CF2-5297-07BA-0407-2D75507C1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l-PL" sz="4800"/>
              <a:t>Wzmacnianie poczucia bezpieczeństwa i przewidywalności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Rectangle 2">
            <a:extLst>
              <a:ext uri="{FF2B5EF4-FFF2-40B4-BE49-F238E27FC236}">
                <a16:creationId xmlns:a16="http://schemas.microsoft.com/office/drawing/2014/main" id="{A37791DC-FC5A-E394-83A2-B3628B8170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6508254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6388C52E-665D-42B4-5396-9BAF7E267C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745" y="396479"/>
            <a:ext cx="9114649" cy="60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2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ABBF4CF-D835-2973-55C2-6174C2046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l-PL" sz="4800" b="1"/>
              <a:t>Budowanie zdrowych granic bez nadmiernego przymusu</a:t>
            </a:r>
            <a:endParaRPr lang="pl-PL" sz="48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55077A8E-D215-9B1F-1A60-533FC46F27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845411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99A1F365-1D36-60A0-4FF7-4A049B189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29" y="0"/>
            <a:ext cx="845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8749954-A37D-E853-5BEB-73F16F88D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l-PL" sz="4800"/>
              <a:t>Rozwijanie umiejętności emocjonalnych przez rozmowy i zabawy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513AC908-8105-B8B5-0639-2C72D4FF26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429717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 descr="Obraz zawierający tekst, Kreskówka, kreskówka, fikcja&#10;&#10;Opis wygenerowany automatycznie">
            <a:extLst>
              <a:ext uri="{FF2B5EF4-FFF2-40B4-BE49-F238E27FC236}">
                <a16:creationId xmlns:a16="http://schemas.microsoft.com/office/drawing/2014/main" id="{62283C13-3732-1614-2D1F-E2800F3E8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5" y="440666"/>
            <a:ext cx="6698560" cy="467473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2D42B7A-C934-556E-8D1E-0B56E734D6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5781" y="595904"/>
            <a:ext cx="4410691" cy="461074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EF23E1A-D3D1-2338-8F63-2555BFFB21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824" y="-183626"/>
            <a:ext cx="6419397" cy="72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4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5E379AF-340C-0B2A-22A5-4BF6CD32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l-PL" dirty="0"/>
              <a:t>Wdrażanie technik relaksacyjnych i strategii wyciszających jako codzienną praktykę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DB441BA0-1BF1-D293-843C-B2F9CF7FC3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465900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F0F00EEF-7697-3874-F5D0-DBDDF2CA9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745" y="502254"/>
            <a:ext cx="9669224" cy="56110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2EE1DAA-08B8-6A19-C2A9-452B8278A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177" y="51916"/>
            <a:ext cx="9821646" cy="67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4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BCFF0BF-0B9B-EC9C-2F69-CCD4A9F1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l-PL" sz="4800"/>
              <a:t>Modelowanie zdrowych reakcji na trudne sytuacje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F33EFAE3-D494-7629-3202-7638354CA8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33296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0953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D5ED50-D436-0569-48F6-8B603AF7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l-PL" sz="4800" b="1"/>
              <a:t>Wzmacnianie pozytywnych zachowań i umiejętności samoregulacji</a:t>
            </a:r>
            <a:endParaRPr lang="pl-PL" sz="48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FB1E4B38-8952-7A6B-3C0D-6280A03944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339471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1511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FFDCDB7-CCA5-1F6D-F480-B89C05F2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l-PL" sz="4800"/>
              <a:t>Zapewnienie czasu na wyciszenie i regenerację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372BEC2F-FC1C-1FAF-D76D-D93838FDE1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474670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6524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B4240B-B557-E106-56BC-0703F8A8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pl-PL" sz="3500"/>
              <a:t>Praktykowanie przypominania miłych sytuacji przed snem </a:t>
            </a:r>
            <a:br>
              <a:rPr lang="pl-PL" sz="3500"/>
            </a:br>
            <a:endParaRPr lang="pl-PL" sz="3500"/>
          </a:p>
        </p:txBody>
      </p:sp>
      <p:sp>
        <p:nvSpPr>
          <p:cNvPr id="17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osoba, Ludzka twarz, sen, Drzemka &#10;&#10;Opis wygenerowany automatycznie">
            <a:extLst>
              <a:ext uri="{FF2B5EF4-FFF2-40B4-BE49-F238E27FC236}">
                <a16:creationId xmlns:a16="http://schemas.microsoft.com/office/drawing/2014/main" id="{F638B125-A36E-3F65-89BE-AB0E86224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654" r="8347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EE0B0B-4700-C3A7-55B4-E0827116D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pl-PL" sz="2000" dirty="0">
                <a:solidFill>
                  <a:schemeClr val="tx1">
                    <a:alpha val="80000"/>
                  </a:schemeClr>
                </a:solidFill>
              </a:rPr>
              <a:t>Proste techniki, takie jak prowadzenie „dziennika wdzięczności” (np. spisanie dwóch rzeczy, które dziś były miłe) lub wymienianie z rodzicem przyjemnych chwil przed zaśnięciem. </a:t>
            </a: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421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29359A-AE83-A16D-2875-50A38B78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9600" dirty="0"/>
              <a:t>Gdy dojdzie do złości </a:t>
            </a:r>
          </a:p>
        </p:txBody>
      </p:sp>
      <p:pic>
        <p:nvPicPr>
          <p:cNvPr id="5" name="Symbol zastępczy zawartości 4" descr="Obraz zawierający kreskówka, clipart&#10;&#10;Opis wygenerowany automatycznie">
            <a:extLst>
              <a:ext uri="{FF2B5EF4-FFF2-40B4-BE49-F238E27FC236}">
                <a16:creationId xmlns:a16="http://schemas.microsoft.com/office/drawing/2014/main" id="{3FBD30A8-5DD4-A040-3F10-0153F1F8B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28202" y="1825625"/>
            <a:ext cx="4535596" cy="4351338"/>
          </a:xfrm>
        </p:spPr>
      </p:pic>
    </p:spTree>
    <p:extLst>
      <p:ext uri="{BB962C8B-B14F-4D97-AF65-F5344CB8AC3E}">
        <p14:creationId xmlns:p14="http://schemas.microsoft.com/office/powerpoint/2010/main" val="2752581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D7F64A8-D625-4F61-A290-B499BB62A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Angry Face with No Fill">
            <a:extLst>
              <a:ext uri="{FF2B5EF4-FFF2-40B4-BE49-F238E27FC236}">
                <a16:creationId xmlns:a16="http://schemas.microsoft.com/office/drawing/2014/main" id="{7ED4E2B7-A4BD-5304-FDBF-D219BF46B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6948" y="2694018"/>
            <a:ext cx="1198532" cy="119853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45A5E7F-2512-B7B7-A0D5-DC34712A2D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22048" y="1064523"/>
            <a:ext cx="9003152" cy="32353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pl-PL" altLang="pl-PL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Jak często w ciągu dnia odczuwałeś/</a:t>
            </a:r>
            <a:r>
              <a:rPr kumimoji="0" lang="pl-PL" altLang="pl-PL" sz="32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aś</a:t>
            </a: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złość?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pl-PL" altLang="pl-PL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Czy były jakieś wzorce w sytuacjach wywołujących złość?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pl-PL" altLang="pl-PL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Czy za każdym razem złość była uzasadniona?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pl-PL" altLang="pl-PL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Jakie strategie radzenia sobie z tym uczuciem mogłyby pomóc? </a:t>
            </a:r>
          </a:p>
        </p:txBody>
      </p:sp>
      <p:pic>
        <p:nvPicPr>
          <p:cNvPr id="10" name="Graphic 9" descr="Angry Face with No Fill">
            <a:extLst>
              <a:ext uri="{FF2B5EF4-FFF2-40B4-BE49-F238E27FC236}">
                <a16:creationId xmlns:a16="http://schemas.microsoft.com/office/drawing/2014/main" id="{5F306256-C722-4775-92CC-99A30D67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52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AF45743-D4BA-1C26-E3D9-8E5C5799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pl-PL" sz="5200" b="1"/>
              <a:t>Uznaj emocje dziecka</a:t>
            </a:r>
            <a:endParaRPr lang="pl-PL" sz="520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C70F4619-6DA0-8247-7CD9-7297A04FF3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071427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8988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EC32F6-72A6-EC18-1B56-F2DA5E0E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l-PL" sz="4800" dirty="0"/>
              <a:t>Zaproponuj alternatywne sposoby wyrażania emocji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933D33C2-0CD3-DACF-36D6-2D778C68CA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2369604"/>
              </p:ext>
            </p:extLst>
          </p:nvPr>
        </p:nvGraphicFramePr>
        <p:xfrm>
          <a:off x="904602" y="2508071"/>
          <a:ext cx="10378440" cy="371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 descr="Obraz zawierający tekst, kreskówka&#10;&#10;Opis wygenerowany automatycznie">
            <a:extLst>
              <a:ext uri="{FF2B5EF4-FFF2-40B4-BE49-F238E27FC236}">
                <a16:creationId xmlns:a16="http://schemas.microsoft.com/office/drawing/2014/main" id="{05C0B4DE-BBF4-F87F-6B85-9D11DE7FE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43" y="217513"/>
            <a:ext cx="6601746" cy="6639852"/>
          </a:xfrm>
          <a:prstGeom prst="rect">
            <a:avLst/>
          </a:prstGeom>
        </p:spPr>
      </p:pic>
      <p:pic>
        <p:nvPicPr>
          <p:cNvPr id="9" name="Obraz 8" descr="Obraz zawierający ściana, budynek, plastik, w pomieszczeniu&#10;&#10;Opis wygenerowany automatycznie">
            <a:extLst>
              <a:ext uri="{FF2B5EF4-FFF2-40B4-BE49-F238E27FC236}">
                <a16:creationId xmlns:a16="http://schemas.microsoft.com/office/drawing/2014/main" id="{6CE90EB7-ACB7-5702-681D-E90E3641EF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95" y="575880"/>
            <a:ext cx="6382641" cy="5668166"/>
          </a:xfrm>
          <a:prstGeom prst="rect">
            <a:avLst/>
          </a:prstGeom>
        </p:spPr>
      </p:pic>
      <p:pic>
        <p:nvPicPr>
          <p:cNvPr id="13" name="Obraz 12" descr="Obraz zawierający kreskówka, zabawka, Figurka zwierzęcia&#10;&#10;Opis wygenerowany automatycznie">
            <a:extLst>
              <a:ext uri="{FF2B5EF4-FFF2-40B4-BE49-F238E27FC236}">
                <a16:creationId xmlns:a16="http://schemas.microsoft.com/office/drawing/2014/main" id="{7AE35BD9-5D1E-032F-A1C5-40E61BA6A3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78" y="1491397"/>
            <a:ext cx="3858163" cy="3191320"/>
          </a:xfrm>
          <a:prstGeom prst="rect">
            <a:avLst/>
          </a:prstGeom>
        </p:spPr>
      </p:pic>
      <p:pic>
        <p:nvPicPr>
          <p:cNvPr id="16" name="Obraz 15" descr="Obraz zawierający ciemność, światło&#10;&#10;Opis wygenerowany automatycznie">
            <a:extLst>
              <a:ext uri="{FF2B5EF4-FFF2-40B4-BE49-F238E27FC236}">
                <a16:creationId xmlns:a16="http://schemas.microsoft.com/office/drawing/2014/main" id="{E16D1124-2FB0-024C-7A82-59142B5D4C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6" y="1951310"/>
            <a:ext cx="5296639" cy="30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1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7AFC50-8818-BE97-A030-D6C387C1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Uznaj emocje na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E176AD-7BE3-BEAA-26F5-95FA0F6B08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Piśmie</a:t>
            </a:r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2F13F4E-A43A-9DB4-17D3-AB7E304FFC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Rysunku </a:t>
            </a:r>
          </a:p>
        </p:txBody>
      </p:sp>
      <p:pic>
        <p:nvPicPr>
          <p:cNvPr id="7" name="Obraz 6" descr="Obraz zawierający Materiały biurowe, tekst, zrzut ekranu, długopis&#10;&#10;Opis wygenerowany automatycznie">
            <a:extLst>
              <a:ext uri="{FF2B5EF4-FFF2-40B4-BE49-F238E27FC236}">
                <a16:creationId xmlns:a16="http://schemas.microsoft.com/office/drawing/2014/main" id="{42AF24F4-D027-1B34-DA8D-5EF49D4FA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0984" y="2443163"/>
            <a:ext cx="3464137" cy="3733800"/>
          </a:xfrm>
          <a:prstGeom prst="rect">
            <a:avLst/>
          </a:prstGeom>
        </p:spPr>
      </p:pic>
      <p:pic>
        <p:nvPicPr>
          <p:cNvPr id="9" name="Obraz 8" descr="Obraz zawierający szkic, rysowanie, tekst, diagram&#10;&#10;Opis wygenerowany automatycznie">
            <a:extLst>
              <a:ext uri="{FF2B5EF4-FFF2-40B4-BE49-F238E27FC236}">
                <a16:creationId xmlns:a16="http://schemas.microsoft.com/office/drawing/2014/main" id="{22A7BABF-F81A-4AEF-286E-876FF46DB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57016" y="2667000"/>
            <a:ext cx="264152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39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ADFB8C-85CB-8EBB-929B-092F0BA9D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Zamień pragnienia dziecka w fantazje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9578F2-9EF0-7151-9563-4DCE5AEF9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15" name="Obraz 14" descr="Obraz zawierający ściana, Ludzka twarz, ubrania, dziewczyna&#10;&#10;Opis wygenerowany automatycznie">
            <a:extLst>
              <a:ext uri="{FF2B5EF4-FFF2-40B4-BE49-F238E27FC236}">
                <a16:creationId xmlns:a16="http://schemas.microsoft.com/office/drawing/2014/main" id="{F1DBBB7D-CEB8-1D47-D19E-62CB079DF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64426" y="2096265"/>
            <a:ext cx="6122224" cy="40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49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F78FF9D-05DC-5401-EF1B-E117D9AA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pl-PL" b="1" dirty="0"/>
              <a:t>Opisz, co widzisz, zamiast oceniać</a:t>
            </a:r>
            <a:endParaRPr lang="pl-P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34101263-1580-2DAD-791C-153616F68F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0786119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1785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braz zawierający wzór, zakręt, sztuka, design&#10;&#10;Opis wygenerowany automatycznie">
            <a:extLst>
              <a:ext uri="{FF2B5EF4-FFF2-40B4-BE49-F238E27FC236}">
                <a16:creationId xmlns:a16="http://schemas.microsoft.com/office/drawing/2014/main" id="{FA0B3122-A491-7D83-E936-3DC232CB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81F7C2-AE2F-CA58-A3A1-41249EF0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dirty="0"/>
              <a:t>Nazywaj emocje dziecka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28C785F7-AFFE-DAF6-EEF3-E79B7DBF93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5690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Obraz 3" descr="Obraz zawierający tekst, zrzut ekranu, krąg, design&#10;&#10;Opis wygenerowany automatycznie">
            <a:extLst>
              <a:ext uri="{FF2B5EF4-FFF2-40B4-BE49-F238E27FC236}">
                <a16:creationId xmlns:a16="http://schemas.microsoft.com/office/drawing/2014/main" id="{4CC85808-5429-101C-A4AC-708D830DF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63" y="247206"/>
            <a:ext cx="6611273" cy="63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5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braz zawierający rozmycie, niebieskie, rozmyte, Wielobarwność&#10;&#10;Opis wygenerowany automatycznie">
            <a:extLst>
              <a:ext uri="{FF2B5EF4-FFF2-40B4-BE49-F238E27FC236}">
                <a16:creationId xmlns:a16="http://schemas.microsoft.com/office/drawing/2014/main" id="{BEAE0AF3-42E3-8D78-6715-0B1FEB36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2256" b="31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5B866FD-C5F1-D657-611D-14E5B1663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/>
              <a:t>Pokaż, że rozumiesz problem z perspektywy dziecka</a:t>
            </a:r>
            <a:endParaRPr lang="pl-PL" dirty="0"/>
          </a:p>
        </p:txBody>
      </p:sp>
      <p:graphicFrame>
        <p:nvGraphicFramePr>
          <p:cNvPr id="21" name="Rectangle 1">
            <a:extLst>
              <a:ext uri="{FF2B5EF4-FFF2-40B4-BE49-F238E27FC236}">
                <a16:creationId xmlns:a16="http://schemas.microsoft.com/office/drawing/2014/main" id="{63702376-5681-2B0B-9C40-856F4E4748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4288190"/>
              </p:ext>
            </p:extLst>
          </p:nvPr>
        </p:nvGraphicFramePr>
        <p:xfrm>
          <a:off x="838200" y="1825625"/>
          <a:ext cx="11059886" cy="4825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76217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86D4A6E-71B8-6538-978D-1C0D75CA6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pl-PL" sz="4800"/>
              <a:t>Postaw granice zachowań, nie emocji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7FEB443A-816E-40C9-572B-891CEAE1C0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083457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899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CEEBFD-E49F-5E99-66A1-D7F5F139F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l-PL" sz="5400" b="1" dirty="0"/>
              <a:t>Okaż cierpliwość i wsparcie</a:t>
            </a:r>
            <a:endParaRPr lang="pl-PL" sz="5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9BD34EFF-BC1A-226D-1DA5-C862C787F4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2856741"/>
              </p:ext>
            </p:extLst>
          </p:nvPr>
        </p:nvGraphicFramePr>
        <p:xfrm>
          <a:off x="825264" y="2598710"/>
          <a:ext cx="10039472" cy="343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4747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2980F3-A563-841D-A5F2-0ACBA72E8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Kiedy dziecko jest bardzo złe </a:t>
            </a:r>
          </a:p>
        </p:txBody>
      </p:sp>
      <p:graphicFrame>
        <p:nvGraphicFramePr>
          <p:cNvPr id="7" name="Rectangle 2">
            <a:extLst>
              <a:ext uri="{FF2B5EF4-FFF2-40B4-BE49-F238E27FC236}">
                <a16:creationId xmlns:a16="http://schemas.microsoft.com/office/drawing/2014/main" id="{22B45C0B-BE98-9DC7-65E9-FC81A11796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 descr="Obraz zawierający krąg, symbol, Grafika, logo&#10;&#10;Opis wygenerowany automatycznie">
            <a:extLst>
              <a:ext uri="{FF2B5EF4-FFF2-40B4-BE49-F238E27FC236}">
                <a16:creationId xmlns:a16="http://schemas.microsoft.com/office/drawing/2014/main" id="{6A7F156B-834E-C6D0-DEC6-99658B980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829801" y="0"/>
            <a:ext cx="2363189" cy="236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5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2A5D92C-51CC-BC5C-1F14-7D3E1BEE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Metody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radzenia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sobie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złością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ymbol zastępczy zawartości 4" descr="Obraz zawierający tekst, kreskówka&#10;&#10;Opis wygenerowany automatycznie">
            <a:extLst>
              <a:ext uri="{FF2B5EF4-FFF2-40B4-BE49-F238E27FC236}">
                <a16:creationId xmlns:a16="http://schemas.microsoft.com/office/drawing/2014/main" id="{819F1F81-E783-A7E8-EEC5-3D4396F31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77316" y="1029161"/>
            <a:ext cx="6780700" cy="47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0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sylwetka&#10;&#10;Opis wygenerowany automatycznie">
            <a:extLst>
              <a:ext uri="{FF2B5EF4-FFF2-40B4-BE49-F238E27FC236}">
                <a16:creationId xmlns:a16="http://schemas.microsoft.com/office/drawing/2014/main" id="{B8BDA965-C513-D408-6BC7-0F1B4C591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53018" y="0"/>
            <a:ext cx="3599898" cy="257100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F30817-DAE9-E940-CA0C-6656C7607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Zachowaj dystans, ale bądź obecny</a:t>
            </a:r>
            <a:endParaRPr lang="pl-PL" dirty="0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B98D5DFA-DCA0-E991-CCF0-BAC38A519DD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44312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E724E4-142E-1572-E62D-9C48CBF45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Obserwuj dziecko i poczekaj, aż oznaki intensywnego gniewu miną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82EBA38A-41DF-7849-C3B0-A626242309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62106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33306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F7A591-9B01-BCE5-50A5-266ACB769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Przykucnij i nawiąż kontakt wzrokowy</a:t>
            </a:r>
            <a:br>
              <a:rPr lang="pl-PL" b="1" dirty="0"/>
            </a:br>
            <a:endParaRPr lang="pl-PL" dirty="0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1EEEC3CB-A18C-6476-27C6-93FF1C32E4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az 5" descr="Obraz zawierający krąg, Grafika, zrzut ekranu&#10;&#10;Opis wygenerowany automatycznie">
            <a:extLst>
              <a:ext uri="{FF2B5EF4-FFF2-40B4-BE49-F238E27FC236}">
                <a16:creationId xmlns:a16="http://schemas.microsoft.com/office/drawing/2014/main" id="{18572BF9-A7A4-51AC-9629-26722478C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34441" y="4411003"/>
            <a:ext cx="7063839" cy="35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0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C5ED2C-7646-FB13-1B50-7ED026FCC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597747" cy="1616203"/>
          </a:xfrm>
        </p:spPr>
        <p:txBody>
          <a:bodyPr anchor="b">
            <a:normAutofit/>
          </a:bodyPr>
          <a:lstStyle/>
          <a:p>
            <a:r>
              <a:rPr lang="pl-PL" sz="2700" b="1"/>
              <a:t>Zaproponuj inną aktywność lub zaangażuj w zadanie</a:t>
            </a:r>
            <a:br>
              <a:rPr lang="pl-PL" sz="2700" b="1"/>
            </a:br>
            <a:endParaRPr lang="pl-PL" sz="27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B36856-F714-7F43-BEC3-FCD84FDAF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4597746" cy="3447832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1900" b="1" dirty="0"/>
              <a:t>Działanie</a:t>
            </a:r>
            <a:r>
              <a:rPr lang="pl-PL" sz="1900" dirty="0"/>
              <a:t>: Skieruj uwagę dziecka na coś innego, np. poproś je, żeby pomogło Ci znaleźć produkt na półce: „Chodź, pomóż mi znaleźć jabłka. Gdzie one mogą być?” Tego typu zadania odwracają uwagę i zmniejszają napięcie.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900" b="1" dirty="0"/>
              <a:t>Korzyści</a:t>
            </a:r>
            <a:r>
              <a:rPr lang="pl-PL" sz="1900" dirty="0"/>
              <a:t>: Dzieci szybko zmieniają obiekt zainteresowania, więc zaangażowanie ich w zadanie w sklepie może szybko uspokoić sytuację.</a:t>
            </a:r>
          </a:p>
          <a:p>
            <a:endParaRPr lang="pl-PL" sz="1900" dirty="0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68D91ADD-1FBB-9AC3-4F86-D9246A30F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1" y="2062473"/>
            <a:ext cx="5319062" cy="265797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4859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clipart, szkic, kreskówka, Grafika&#10;&#10;Opis wygenerowany automatycznie">
            <a:extLst>
              <a:ext uri="{FF2B5EF4-FFF2-40B4-BE49-F238E27FC236}">
                <a16:creationId xmlns:a16="http://schemas.microsoft.com/office/drawing/2014/main" id="{6AD78BB9-4792-5222-A138-439CF18E5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6713" r="-1" b="442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06B163-5243-B699-BBEF-C76CAFECE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3100" b="1"/>
              <a:t>Zaproponuj chwilę wyciszenia, zmieniając miejsce </a:t>
            </a:r>
            <a:br>
              <a:rPr lang="pl-PL" sz="3100" b="1"/>
            </a:br>
            <a:endParaRPr lang="pl-PL" sz="31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380B38-469F-2AF9-B08E-306729677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648200" cy="405867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400" b="1" dirty="0"/>
              <a:t>Działanie</a:t>
            </a:r>
            <a:r>
              <a:rPr lang="pl-PL" sz="2400" dirty="0"/>
              <a:t>: Jeśli dziecko nie przestaje krzyczeć, powiedz spokojnie: „Chodźmy na chwilkę na zewnątrz, żeby się uspokoić, a potem wrócimy do sklepu.” To pomoże dziecku przerwać spiralę emocji.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1" dirty="0"/>
              <a:t>Korzyści</a:t>
            </a:r>
            <a:r>
              <a:rPr lang="pl-PL" sz="2400" dirty="0"/>
              <a:t>: Zmiana otoczenia często pomaga się wyciszyć i jest sygnałem, że sytuacja wymaga przerwy.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456751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Fotografia martwej natury, żółty&#10;&#10;Opis wygenerowany automatycznie">
            <a:extLst>
              <a:ext uri="{FF2B5EF4-FFF2-40B4-BE49-F238E27FC236}">
                <a16:creationId xmlns:a16="http://schemas.microsoft.com/office/drawing/2014/main" id="{A55C9794-44AF-1F6C-7A7A-0C6E9990B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830" r="1" b="317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4FB6723-F04E-8E9B-FF0A-7E4155DC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 b="1"/>
              <a:t>Pochwal za uspokojenie się</a:t>
            </a:r>
            <a:br>
              <a:rPr lang="pl-PL" sz="4000" b="1"/>
            </a:br>
            <a:endParaRPr lang="pl-PL" sz="40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952EB7-ED2A-A4BC-62F6-C7ECCAA4F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454"/>
            <a:ext cx="4648200" cy="43345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> Działanie</a:t>
            </a:r>
            <a:r>
              <a:rPr lang="pl-PL" dirty="0"/>
              <a:t>: Gdy dziecko się uspokoi, pochwal je za wysiłek, mówiąc np. „Bardzo dobrze, że udało ci się uspokoić! Teraz możemy spokojnie kontynuować zakupy.”</a:t>
            </a:r>
          </a:p>
          <a:p>
            <a:pPr marL="0" indent="0">
              <a:buNone/>
            </a:pPr>
            <a:r>
              <a:rPr lang="pl-PL" b="1" dirty="0"/>
              <a:t>Korzyści</a:t>
            </a:r>
            <a:r>
              <a:rPr lang="pl-PL" dirty="0"/>
              <a:t>: Dziecko uczy się, że kontrolowanie emocji jest doceniane, co buduje pozytywne nawyki na przyszłość.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008735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5A30B4-97DE-9DF1-2F0B-7CE0296B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Omówcie sytuację, gdy dziecko jest już spokojne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BFE2041F-1E78-F804-4B96-F6BE96ED20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46667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0BE844-CC40-6C5D-659A-FC6C27B0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Sytuacja 1: Twoje 4-letnie dziecko zaczyna płakać i krzyczeć, ponieważ nie dostaje zabawki, którą chciało kupić w sklepie.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059629-CD22-7499-D54F-559308C1F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l-PL" b="1" dirty="0"/>
          </a:p>
          <a:p>
            <a:r>
              <a:rPr lang="pl-PL" b="1" dirty="0"/>
              <a:t>Metoda: Zaakceptuj uczucia słowami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Rodzic mówi spokojnie: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„Chciałeś tę zabawkę, bo bardzo ci się podobała. Rozumiem, jak bardzo tego pragniesz. To naprawdę trudne, gdy nie można czegoś mieć od razu.”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Dziecko nadal płacze, ale słowa rodzica pozwalają mu poczuć się zrozumianym.</a:t>
            </a:r>
          </a:p>
          <a:p>
            <a:r>
              <a:rPr lang="pl-PL" b="1" dirty="0"/>
              <a:t>Efekt: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Po pewnym czasie dziecko uspokaja się, bo emocje zostały zaakceptowane. Rodzic proponuje: „Może zapiszemy tę zabawkę na twoją listę życzeń?” i przechodzi do rozmowy o czymś innym.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0925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5C6EE4-2146-E094-0617-A4A886F4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Twoje 5-letnie dziecko wpada w złość i rzuca zabawkami, bo nie udało mu się ułożyć puzzli.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EBD79D-F946-B4F6-732D-92AF2239A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/>
              <a:t>Metoda: Zaakceptuj uczucia za pomocą sztuki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Rodzic mówi: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„Widzę, że jesteś bardzo zdenerwowany. Chodź, narysujmy, jak wygląda ta złość”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Rodzic rysuje kilka rozsypanych puzzli, a potem mówi: „Może narysujesz, jak chciałbyś, żeby wyglądały, gdy będą gotowe?”</a:t>
            </a:r>
          </a:p>
          <a:p>
            <a:r>
              <a:rPr lang="pl-PL" b="1" dirty="0"/>
              <a:t>Efekt: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Dziecko rysuje swoją frustrację lub współpracuje z rodzicem, dzięki czemu jego złość stopniowo mija. Potem wspólnie próbują jeszcze raz ułożyć puzzle.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2094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D3368B-40D9-8E2D-ACA5-74C5B51F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Twoje 6-letnie dziecko zaczyna głośno protestować, bo musi iść do łóżka, a jeszcze nie skończyło zabawy.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BF4D53-4F46-C620-CCE7-B4DDB1806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b="1" dirty="0"/>
              <a:t>Metoda: Zamień pragnienia dziecka w fantazje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Rodzic mówi z uśmiechem: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„Chciałbyś, żeby zabawa trwała całą noc, prawda? Wyobraź sobie, że jesteś w krainie, gdzie dzieci nigdy nie muszą spać i bawią się aż do wschodu słońca!”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Dziecko odpowiada: „I jeszcze dłużej!”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Rodzic: „A rano zjedlibyście śniadanie zrobione z cukierków!”</a:t>
            </a:r>
          </a:p>
          <a:p>
            <a:r>
              <a:rPr lang="pl-PL" b="1" dirty="0"/>
              <a:t>Efekt: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Dziecko zaczyna się śmiać i rozmowa o fantazjach odwraca jego uwagę od protestu. Następnie rodzic mówi: „A teraz czas do łóżka, żebyśmy jutro mieli energię na kolejne zabawy!”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9870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małe dziecko, dziecko, czarne i białe, osoba&#10;&#10;Opis wygenerowany automatycznie">
            <a:extLst>
              <a:ext uri="{FF2B5EF4-FFF2-40B4-BE49-F238E27FC236}">
                <a16:creationId xmlns:a16="http://schemas.microsoft.com/office/drawing/2014/main" id="{2A9CDBFB-DCDD-0D39-237A-6E361D94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221" b="79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7613EC9-0F87-D34A-4ED0-C83D3CC7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/>
              <a:t>Zdolność gniewu pojawia się przed 6 mies. życia</a:t>
            </a:r>
          </a:p>
        </p:txBody>
      </p:sp>
      <p:graphicFrame>
        <p:nvGraphicFramePr>
          <p:cNvPr id="22" name="Symbol zastępczy zawartości 2">
            <a:extLst>
              <a:ext uri="{FF2B5EF4-FFF2-40B4-BE49-F238E27FC236}">
                <a16:creationId xmlns:a16="http://schemas.microsoft.com/office/drawing/2014/main" id="{1F3A6F6C-B072-DA2B-0134-372024FDFB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9176801"/>
              </p:ext>
            </p:extLst>
          </p:nvPr>
        </p:nvGraphicFramePr>
        <p:xfrm>
          <a:off x="500743" y="1858086"/>
          <a:ext cx="11190514" cy="4587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FF4996F4-1EFE-09EF-B1F9-2870FBA6FFBA}"/>
              </a:ext>
            </a:extLst>
          </p:cNvPr>
          <p:cNvSpPr txBox="1"/>
          <p:nvPr/>
        </p:nvSpPr>
        <p:spPr>
          <a:xfrm>
            <a:off x="9795188" y="6657945"/>
            <a:ext cx="239681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3" tooltip="https://antoninakostrzewa.blogspot.com/2009/07/samotnosc-dzieci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9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pl-P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847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5F083C-62EA-C69C-7DED-03413AE87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Twoje 7-letnie dziecko krzyczy i płacze, bo nie może iść na plac zabaw z powodu złej pogody.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DB3418-F4D2-3FED-2139-7829359FF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/>
              <a:t>Metoda: Zaakceptuj uczucia na piśmie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Rodzic mówi: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/>
              <a:t>„Wiem, że bardzo chciałeś iść na plac zabaw. Spójrzmy, jak wyglądałby twój idealny dzień na placu zabaw. Może narysujemy albo zapiszemy, co byś tam robił?”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Dziecko proponuje zabawy, a rodzic zapisuje: „Huśtawki, zjeżdżalnia, karuzela”.</a:t>
            </a:r>
          </a:p>
          <a:p>
            <a:r>
              <a:rPr lang="pl-PL" b="1" dirty="0"/>
              <a:t>Efekt: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Dziecko uspokaja się podczas pisania lub rysowania. Rodzic mówi: „A teraz znajdźmy coś fajnego do zrobienia w domu, co będzie równie ekscytujące.”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5228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15911A-5A67-3204-9CFF-700F93C6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CB8910-3DCF-3172-BD80-D39C9AEA5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1567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Ludzka twarz, osoba, małe dziecko, dziecko&#10;&#10;Opis wygenerowany automatycznie">
            <a:extLst>
              <a:ext uri="{FF2B5EF4-FFF2-40B4-BE49-F238E27FC236}">
                <a16:creationId xmlns:a16="http://schemas.microsoft.com/office/drawing/2014/main" id="{1DA63906-CFE3-54F9-342B-2CB077AEF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160" b="1855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51972D7-5157-2057-2235-91BDFEEE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795" y="264764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Przyczyny  złości u dzieci</a:t>
            </a:r>
          </a:p>
        </p:txBody>
      </p:sp>
      <p:graphicFrame>
        <p:nvGraphicFramePr>
          <p:cNvPr id="16" name="Rectangle 3">
            <a:extLst>
              <a:ext uri="{FF2B5EF4-FFF2-40B4-BE49-F238E27FC236}">
                <a16:creationId xmlns:a16="http://schemas.microsoft.com/office/drawing/2014/main" id="{D07D5FCA-5777-B48B-A726-1069DD6060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288318"/>
              </p:ext>
            </p:extLst>
          </p:nvPr>
        </p:nvGraphicFramePr>
        <p:xfrm>
          <a:off x="370115" y="747132"/>
          <a:ext cx="6220522" cy="5363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92E5E837-5823-4B65-BE65-A0803F389522}"/>
              </a:ext>
            </a:extLst>
          </p:cNvPr>
          <p:cNvSpPr txBox="1"/>
          <p:nvPr/>
        </p:nvSpPr>
        <p:spPr>
          <a:xfrm>
            <a:off x="9795190" y="6657945"/>
            <a:ext cx="239681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l-PL" sz="700">
                <a:solidFill>
                  <a:srgbClr val="FFFFFF"/>
                </a:solidFill>
                <a:hlinkClick r:id="rId3" tooltip="https://www.aliem.com/2016/05/pem-pearls-manage-pediatric-anxiety-ed/screen-shot-2016-05-21-at-3-14-21-p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700">
                <a:solidFill>
                  <a:srgbClr val="FFFFFF"/>
                </a:solidFill>
              </a:rPr>
              <a:t>, autor: Nieznany autor, licencja: </a:t>
            </a:r>
            <a:r>
              <a:rPr lang="pl-PL" sz="700">
                <a:solidFill>
                  <a:srgbClr val="FFFFFF"/>
                </a:solidFill>
                <a:hlinkClick r:id="rId9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pl-PL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26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rysowanie, szkic, clipart, Grafika liniowa&#10;&#10;Opis wygenerowany automatycznie">
            <a:extLst>
              <a:ext uri="{FF2B5EF4-FFF2-40B4-BE49-F238E27FC236}">
                <a16:creationId xmlns:a16="http://schemas.microsoft.com/office/drawing/2014/main" id="{57D2F71B-25C6-AE17-0CBC-DC7080EAB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3026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9E319F-F68D-2DB5-272D-20D1F060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0" y="4958088"/>
            <a:ext cx="3887504" cy="1899912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Zmęczenie lub głód</a:t>
            </a:r>
          </a:p>
        </p:txBody>
      </p:sp>
      <p:graphicFrame>
        <p:nvGraphicFramePr>
          <p:cNvPr id="7" name="Rectangle 2">
            <a:extLst>
              <a:ext uri="{FF2B5EF4-FFF2-40B4-BE49-F238E27FC236}">
                <a16:creationId xmlns:a16="http://schemas.microsoft.com/office/drawing/2014/main" id="{3E92E503-CB95-C96A-437F-8282E0ACCA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9854935"/>
              </p:ext>
            </p:extLst>
          </p:nvPr>
        </p:nvGraphicFramePr>
        <p:xfrm>
          <a:off x="141514" y="0"/>
          <a:ext cx="5497286" cy="7565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95353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małe dziecko, osoba, Ludzka twarz, w pomieszczeniu&#10;&#10;Opis wygenerowany automatycznie">
            <a:extLst>
              <a:ext uri="{FF2B5EF4-FFF2-40B4-BE49-F238E27FC236}">
                <a16:creationId xmlns:a16="http://schemas.microsoft.com/office/drawing/2014/main" id="{4B3B539B-32B3-8AAE-1670-3497148FD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986B993-FDED-74CD-6359-EFC11BE42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5629" y="0"/>
            <a:ext cx="6532732" cy="1899912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Ograniczone zdolności komunikacyjne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A46DE1ED-58EA-0901-84D3-08F49CA41E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281619"/>
              </p:ext>
            </p:extLst>
          </p:nvPr>
        </p:nvGraphicFramePr>
        <p:xfrm>
          <a:off x="492852" y="721518"/>
          <a:ext cx="4660393" cy="541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94262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07562B-452F-381B-E6D4-E51743FF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942" y="0"/>
            <a:ext cx="4326678" cy="1616203"/>
          </a:xfrm>
        </p:spPr>
        <p:txBody>
          <a:bodyPr anchor="b">
            <a:normAutofit/>
          </a:bodyPr>
          <a:lstStyle/>
          <a:p>
            <a:pPr algn="ctr"/>
            <a:r>
              <a:rPr lang="pl-PL" sz="2700" b="1" dirty="0"/>
              <a:t>Imitacja </a:t>
            </a:r>
            <a:r>
              <a:rPr lang="pl-PL" sz="2700" b="1" dirty="0" err="1"/>
              <a:t>zachowań</a:t>
            </a:r>
            <a:r>
              <a:rPr lang="pl-PL" sz="2700" b="1" dirty="0"/>
              <a:t> dorosłych lub starszego rodzeństwa</a:t>
            </a:r>
            <a:endParaRPr lang="pl-PL" sz="2700" dirty="0"/>
          </a:p>
        </p:txBody>
      </p:sp>
      <p:pic>
        <p:nvPicPr>
          <p:cNvPr id="7" name="Obraz 6" descr="Obraz zawierający osoba, ubrania, w pomieszczeniu, Ludzka twarz&#10;&#10;Opis wygenerowany automatycznie">
            <a:extLst>
              <a:ext uri="{FF2B5EF4-FFF2-40B4-BE49-F238E27FC236}">
                <a16:creationId xmlns:a16="http://schemas.microsoft.com/office/drawing/2014/main" id="{2E679E60-E82B-2AE8-5A59-1DDCF82F0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0842" b="-1"/>
          <a:stretch/>
        </p:blipFill>
        <p:spPr>
          <a:xfrm>
            <a:off x="5086726" y="10"/>
            <a:ext cx="7105273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75D64CE3-B256-C79C-26A9-BE9CEFA319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578445"/>
              </p:ext>
            </p:extLst>
          </p:nvPr>
        </p:nvGraphicFramePr>
        <p:xfrm>
          <a:off x="557112" y="1621320"/>
          <a:ext cx="4152507" cy="5095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8435991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14745</TotalTime>
  <Words>3620</Words>
  <Application>Microsoft Office PowerPoint</Application>
  <PresentationFormat>Panoramiczny</PresentationFormat>
  <Paragraphs>228</Paragraphs>
  <Slides>51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6" baseType="lpstr">
      <vt:lpstr>Aptos</vt:lpstr>
      <vt:lpstr>Aptos Display</vt:lpstr>
      <vt:lpstr>Arial</vt:lpstr>
      <vt:lpstr>Calibri</vt:lpstr>
      <vt:lpstr>Motyw pakietu Office</vt:lpstr>
      <vt:lpstr>Od Histerii do Harmonii: Praktyczne Wsparcie dla Rodziców</vt:lpstr>
      <vt:lpstr>Jak często w ciągu dnia Państwo odczuwają złość?</vt:lpstr>
      <vt:lpstr>Prezentacja programu PowerPoint</vt:lpstr>
      <vt:lpstr>Metody radzenia sobie ze złością</vt:lpstr>
      <vt:lpstr>Zdolność gniewu pojawia się przed 6 mies. życia</vt:lpstr>
      <vt:lpstr>Przyczyny  złości u dzieci</vt:lpstr>
      <vt:lpstr>Zmęczenie lub głód</vt:lpstr>
      <vt:lpstr>Ograniczone zdolności komunikacyjne</vt:lpstr>
      <vt:lpstr>Imitacja zachowań dorosłych lub starszego rodzeństwa</vt:lpstr>
      <vt:lpstr>Przebodźcowanie</vt:lpstr>
      <vt:lpstr>Poszukiwanie uwagi</vt:lpstr>
      <vt:lpstr>Potrzeba autonomii i kontroli</vt:lpstr>
      <vt:lpstr>Zmiany rutyny lub otoczenia</vt:lpstr>
      <vt:lpstr>Niezaspokojone potrzeby emocjonalne</vt:lpstr>
      <vt:lpstr>Trudności w regulacji emocji</vt:lpstr>
      <vt:lpstr>Nieradzenie sobie z porażkami</vt:lpstr>
      <vt:lpstr>Przerwanie ulubionej czynności</vt:lpstr>
      <vt:lpstr>Brak zrozumienia celu </vt:lpstr>
      <vt:lpstr>Jak Reagować na Złość Dziecka?</vt:lpstr>
      <vt:lpstr>Lepiej zapobiegać niż leczyć</vt:lpstr>
      <vt:lpstr>Wzmacnianie poczucia bezpieczeństwa i przewidywalności</vt:lpstr>
      <vt:lpstr>Budowanie zdrowych granic bez nadmiernego przymusu</vt:lpstr>
      <vt:lpstr>Rozwijanie umiejętności emocjonalnych przez rozmowy i zabawy</vt:lpstr>
      <vt:lpstr>Wdrażanie technik relaksacyjnych i strategii wyciszających jako codzienną praktykę</vt:lpstr>
      <vt:lpstr>Modelowanie zdrowych reakcji na trudne sytuacje</vt:lpstr>
      <vt:lpstr>Wzmacnianie pozytywnych zachowań i umiejętności samoregulacji</vt:lpstr>
      <vt:lpstr>Zapewnienie czasu na wyciszenie i regenerację</vt:lpstr>
      <vt:lpstr>Praktykowanie przypominania miłych sytuacji przed snem  </vt:lpstr>
      <vt:lpstr>Gdy dojdzie do złości </vt:lpstr>
      <vt:lpstr>Uznaj emocje dziecka</vt:lpstr>
      <vt:lpstr>Zaproponuj alternatywne sposoby wyrażania emocji</vt:lpstr>
      <vt:lpstr>Uznaj emocje na </vt:lpstr>
      <vt:lpstr>Zamień pragnienia dziecka w fantazje</vt:lpstr>
      <vt:lpstr>Opisz, co widzisz, zamiast oceniać</vt:lpstr>
      <vt:lpstr>Nazywaj emocje dziecka</vt:lpstr>
      <vt:lpstr>Pokaż, że rozumiesz problem z perspektywy dziecka</vt:lpstr>
      <vt:lpstr>Postaw granice zachowań, nie emocji</vt:lpstr>
      <vt:lpstr>Okaż cierpliwość i wsparcie</vt:lpstr>
      <vt:lpstr>Kiedy dziecko jest bardzo złe </vt:lpstr>
      <vt:lpstr>Zachowaj dystans, ale bądź obecny</vt:lpstr>
      <vt:lpstr>Obserwuj dziecko i poczekaj, aż oznaki intensywnego gniewu miną</vt:lpstr>
      <vt:lpstr>Przykucnij i nawiąż kontakt wzrokowy </vt:lpstr>
      <vt:lpstr>Zaproponuj inną aktywność lub zaangażuj w zadanie </vt:lpstr>
      <vt:lpstr>Zaproponuj chwilę wyciszenia, zmieniając miejsce  </vt:lpstr>
      <vt:lpstr>Pochwal za uspokojenie się </vt:lpstr>
      <vt:lpstr>Omówcie sytuację, gdy dziecko jest już spokojne</vt:lpstr>
      <vt:lpstr>Sytuacja 1: Twoje 4-letnie dziecko zaczyna płakać i krzyczeć, ponieważ nie dostaje zabawki, którą chciało kupić w sklepie.</vt:lpstr>
      <vt:lpstr>Twoje 5-letnie dziecko wpada w złość i rzuca zabawkami, bo nie udało mu się ułożyć puzzli.</vt:lpstr>
      <vt:lpstr>Twoje 6-letnie dziecko zaczyna głośno protestować, bo musi iść do łóżka, a jeszcze nie skończyło zabawy.</vt:lpstr>
      <vt:lpstr>Twoje 7-letnie dziecko krzyczy i płacze, bo nie może iść na plac zabaw z powodu złej pogody.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Łącka Wiktoria wl67173</dc:creator>
  <cp:lastModifiedBy>Łącka Wiktoria wl67173</cp:lastModifiedBy>
  <cp:revision>11</cp:revision>
  <dcterms:created xsi:type="dcterms:W3CDTF">2024-11-07T14:57:51Z</dcterms:created>
  <dcterms:modified xsi:type="dcterms:W3CDTF">2024-11-21T12:29:05Z</dcterms:modified>
</cp:coreProperties>
</file>