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ED634-A3C4-33FB-890E-08EB662B5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BAAF795-F1A9-E3CC-6A2B-F00FEB4C3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1459B7-5EDC-4848-8CC3-1E552AFB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99AEF0-A8A6-B99C-5441-F30E906A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3461FD-9DAA-010A-C1F0-3269F8DB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48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D01CA-0C04-B789-D07D-46DB932F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DB979A1-F6E9-A586-4276-0F644302A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B76FB1-A8E4-6980-A7FB-06F603EE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19A183-8FF7-4311-2C7A-6AE7E34A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F3C911-2B0E-6F78-403E-F886852C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52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710415-D67F-6F6A-E366-9AFC2A90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39A6C2B-4A26-C3DC-966B-D6A8DEA34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0F9875-8004-07A3-C745-E83E1EA4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C8CE3C-67DD-550C-E9AA-565630A3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9D62BC-AD3B-23DD-9564-2AB9B1F2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39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B2CC9-46AF-166B-FD3E-0504BFC5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F51BD6-6111-935C-142F-B7D3E889D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44F5BA-3C88-F538-2706-36962263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39700F-B1A9-DBE3-C57D-4A7030AD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29FAD2-4DA5-5E47-48F0-2856DB56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67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24D53A-FC12-A6C5-5B49-78547148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62C018-1175-6D9B-C904-379FC5C41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E57414-D981-1AE8-379B-30008BF6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5EBD1A-A5C7-AAA5-DB10-BEE84E11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69E835-D67C-3F34-079B-551A228F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77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B917F-B101-4F97-C31E-5A01A77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50EAD6-0A09-273C-EB35-5025B3382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45367F-8CD4-736E-6445-483C828C0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2E6565-442C-2DAB-8C8F-FA05C1D1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75979AA-CD31-C337-BC29-BB1AF6AE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B48AA3-0B56-7C5E-735F-0BDA0A2F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19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BEB7E0-4A07-D805-2B79-91CEEC39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4ED1AB-A789-43A2-7065-2FFB49C64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B0CD53-1108-E303-50AC-64C512EF1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7C403EE-FACB-CD90-1D1F-B82860FD5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186821-11C2-2B6C-F739-CB7071FA9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CAE49C3-7F36-01B8-DAF9-EFBAA961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BEC55B5-F523-2F06-21CA-25E6CB7B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85DB73B-7D08-79A6-47A0-E92F8419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52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E1154-F5B9-2D90-6B2E-02DB445F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E09624E-909F-860E-9D4A-8A6BD011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6990F2-A409-523C-054A-F20FD888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6A97202-054D-2438-F6B4-AE8DAC10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30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DD102ED-054E-72FF-37DF-C98F9D49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14EC05D-7120-1B39-805D-233960AF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A01BD4-2F71-145D-BBCE-4EAA7319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35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DBE87-06DA-86C0-80E6-36A413DE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629698-CA09-D24E-853B-7EA9ADB8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F979D1-1728-5FE8-E050-5A86467F9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4490FC-C181-0239-3228-184BFC70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5A271A-BE33-7A01-B6BB-F2197B53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FE6D92-DA0F-158B-1456-73E401D2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27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50A71-B19B-171E-CC20-9E01079D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89185E-5D8C-E405-C246-E247BBB25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895923F-56E4-462F-D689-E98741EC7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C967ABE-0280-53AD-3028-A509C28D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7547F5-9153-7AC7-010E-415832FB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863B0B-E2FC-D58D-2866-A2D67F0A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74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549C051-893D-D893-AE83-8752D100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63B381-D98C-B94E-C1CC-3645CFC39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DC7BBC-55AE-F9D2-8BC1-3823EF833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286C-4F18-4EBF-A1B8-75CE0CAE89AB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178593-A2DF-1D48-B941-4A7A7D2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D95E03-4EAA-3D70-25B9-36CDDABAF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8458E-1AD9-4900-B8E4-08D2C57D0B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03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BE3312-D380-7C6C-1A0A-597BDD75E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4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5ECA2C-A6F9-428B-EAC8-5F641BD79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17" y="0"/>
            <a:ext cx="8973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6A9373F-7AA0-BDE8-5C8F-7777039BC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68" y="0"/>
            <a:ext cx="899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6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52331E5-4347-9A2A-03DB-A26672AA8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62" y="0"/>
            <a:ext cx="9159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6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AA84609-E0F6-483A-7C1E-CEBF7C091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53" y="0"/>
            <a:ext cx="928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2FCB1B9-28AD-A801-CBDC-EDC3EC217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2447CF5-A1D8-C5E1-D7CF-019CB7A7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47" y="0"/>
            <a:ext cx="9451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DE54E3F-B2DD-2DEA-B4ED-D25E899FB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1" y="0"/>
            <a:ext cx="935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BEB8E9-DA17-95D2-13A2-830AA843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73" y="0"/>
            <a:ext cx="9603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6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81BAC8C-39EB-8774-40AB-5C9FC3141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3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F382C40-84E2-4F8A-3F05-80D088A2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38" y="0"/>
            <a:ext cx="9577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6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5D5389-1F76-7E27-A888-6D69D2B0E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0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B67CB67-88DC-439A-ADB0-EDCB8C06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75" y="0"/>
            <a:ext cx="9889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8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9C1C39E-71B4-84D6-5257-FCC965A07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87" y="0"/>
            <a:ext cx="9557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5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1D98401-8970-2A5D-C1B4-742BE14A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2" y="0"/>
            <a:ext cx="8894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8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6F8D68-6502-AB13-BC4E-EE891C8E5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24" y="0"/>
            <a:ext cx="9093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4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BD0E27-8BDC-7DBF-D6E4-F04EB4AA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793578-8A40-08A4-016C-730A70BF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3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0CFEE91-C9EF-CEA1-E0B3-B4AB2851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8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AF89EAF-5962-88B4-9AB1-347048F72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7" y="0"/>
            <a:ext cx="100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3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ED608A6-C807-3F01-7514-41794B768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73" y="0"/>
            <a:ext cx="9603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1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0C36AC0-6E5D-1647-1AE0-130B98A0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ADB701A-EC85-D838-739F-7961D4581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92" y="0"/>
            <a:ext cx="8575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3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Panoramiczny</PresentationFormat>
  <Paragraphs>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Martyniuk</dc:creator>
  <cp:lastModifiedBy>Monika Martyniuk</cp:lastModifiedBy>
  <cp:revision>2</cp:revision>
  <dcterms:created xsi:type="dcterms:W3CDTF">2025-12-05T20:42:35Z</dcterms:created>
  <dcterms:modified xsi:type="dcterms:W3CDTF">2025-12-08T20:10:44Z</dcterms:modified>
</cp:coreProperties>
</file>