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>
        <p:scale>
          <a:sx n="66" d="100"/>
          <a:sy n="66" d="100"/>
        </p:scale>
        <p:origin x="123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705598-8193-03E8-CF44-BC1158FC0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123CFC8-1FB8-5AB9-5FDC-66C3A6574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CC52C13-2C5B-C627-6498-BAF7963FC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FB34-239B-4550-B2DC-13080D2AEADB}" type="datetimeFigureOut">
              <a:rPr lang="pl-PL" smtClean="0"/>
              <a:t>07.12.2025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C38078B-8DA2-01C4-553A-95EB3C3CB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0CDC7D2-2CF7-30D8-5316-866F3177C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15AC-C2C8-43D3-932E-C7DEE88547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363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493E95-B270-D111-CD8E-89B42DAA0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F20839B-5A72-D984-B081-94DD55E9B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FB57096-8292-30AA-C1FD-60ADBA3B8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FB34-239B-4550-B2DC-13080D2AEADB}" type="datetimeFigureOut">
              <a:rPr lang="pl-PL" smtClean="0"/>
              <a:t>07.12.2025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26DF54-F44D-E60B-C539-F23DDCC75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986EEC9-D96B-B073-FB54-B64912C86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15AC-C2C8-43D3-932E-C7DEE88547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2322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4A015C7-CF63-33A9-23E0-2F3774B8AB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636EDFF-7947-1036-BCC2-D6ECE0C6C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0B8E6F1-06A2-F616-D609-178CFE8D2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FB34-239B-4550-B2DC-13080D2AEADB}" type="datetimeFigureOut">
              <a:rPr lang="pl-PL" smtClean="0"/>
              <a:t>07.12.2025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FD4FF17-B78D-A458-6595-C4A699739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05CD261-663B-039F-6DCD-76DBF65C2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15AC-C2C8-43D3-932E-C7DEE88547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206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28482D-1BBB-1CC7-F7D4-FA2BDE42E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3B69AC-549E-DC42-B77C-DDB3657D2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C5638BE-7C81-18DC-18E3-72028793A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FB34-239B-4550-B2DC-13080D2AEADB}" type="datetimeFigureOut">
              <a:rPr lang="pl-PL" smtClean="0"/>
              <a:t>07.12.2025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A36EFA0-33E6-BF9F-D1B8-660698F60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D4B5014-BC56-8249-A9FF-380B39EBE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15AC-C2C8-43D3-932E-C7DEE88547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6192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4E358D-4295-5A83-B2B1-F29A03EBF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D15C5DD-C3FA-1860-1FFA-F8480D90B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6584ACB-ED33-C5DC-52F5-643CEE8FE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FB34-239B-4550-B2DC-13080D2AEADB}" type="datetimeFigureOut">
              <a:rPr lang="pl-PL" smtClean="0"/>
              <a:t>07.12.2025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D4585BB-A3E7-43F1-0628-796A2FAEF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1FF3D72-10B4-7DDE-BBF6-A8555981C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15AC-C2C8-43D3-932E-C7DEE88547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2366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C807EA-785A-762F-C0CC-1963D59A3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366990-E7A6-0F28-0F3A-3C28DA3804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5A1D315-F507-293B-2EE0-7DA9D10BB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DB2C9B3-6482-BF8C-3E27-14A412A0C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FB34-239B-4550-B2DC-13080D2AEADB}" type="datetimeFigureOut">
              <a:rPr lang="pl-PL" smtClean="0"/>
              <a:t>07.12.2025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BF69A65-66E9-F125-A2AD-E8E7B7E5F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3C3165E-392C-88EB-2B4C-8EBB11EAA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15AC-C2C8-43D3-932E-C7DEE88547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5272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52D3EA-F614-B140-6917-0DD665A64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543E0B1-1804-378C-F89D-AD46C95BE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C814328-0022-D9E6-E026-F2614FCFC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D1A1C7F-3BAD-427B-998A-AE7F47158D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9B150D3-48B0-59C5-C90E-26AF4A336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9AA653A-157A-A0B1-839B-E04F97951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FB34-239B-4550-B2DC-13080D2AEADB}" type="datetimeFigureOut">
              <a:rPr lang="pl-PL" smtClean="0"/>
              <a:t>07.12.2025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C766D6A-F74F-A413-0F07-FBE3F5513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E5E5E5F-CF91-8AA6-B449-E610EFCA2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15AC-C2C8-43D3-932E-C7DEE88547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771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FC80B2-AB5F-99BA-6AAE-924E55C64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F617D7E-BC37-9196-AC6B-5D6C36796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FB34-239B-4550-B2DC-13080D2AEADB}" type="datetimeFigureOut">
              <a:rPr lang="pl-PL" smtClean="0"/>
              <a:t>07.12.2025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D5FF9E2-EAE6-0553-E180-505461BE5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E544C03-8100-B2D8-74D7-E47317C4F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15AC-C2C8-43D3-932E-C7DEE88547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4733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B2DEC08-583F-D5C5-FFEE-BFFCB2A56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FB34-239B-4550-B2DC-13080D2AEADB}" type="datetimeFigureOut">
              <a:rPr lang="pl-PL" smtClean="0"/>
              <a:t>07.12.2025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7D724B8-61E6-958C-1910-2A2D7CDF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2CA1DF6-A3B9-33A4-9307-E5C723F51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15AC-C2C8-43D3-932E-C7DEE88547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8082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A9F7E2-C5E8-C67D-FC24-CE29DFBEC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9A256C-722B-31E9-4498-36150ABF2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5E60B6A-A772-3E2A-E960-25646DCC2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3B4B3BA-2A9D-EABB-6AEF-A90C3A6D0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FB34-239B-4550-B2DC-13080D2AEADB}" type="datetimeFigureOut">
              <a:rPr lang="pl-PL" smtClean="0"/>
              <a:t>07.12.2025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F6EBBBC-8034-86A9-3423-A9BA3B6C7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0FDF638-25E8-4906-8870-58074393F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15AC-C2C8-43D3-932E-C7DEE88547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727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626F73-C81E-6CD9-0ACD-1B736EDDC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510F0C7-67E4-CB7A-AC18-BD9787C79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B7C35BE-2855-B660-0A4E-3E516E9A5A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0796251-CD99-C475-719D-8BDD20B06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FB34-239B-4550-B2DC-13080D2AEADB}" type="datetimeFigureOut">
              <a:rPr lang="pl-PL" smtClean="0"/>
              <a:t>07.12.2025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02A7B90-A1F8-B759-1CFF-7A75C1A0D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524222B-64A3-F97B-DB6A-CFC970C6D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15AC-C2C8-43D3-932E-C7DEE88547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9071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4A67723-A831-FA1D-352A-9E3C4D051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13454A-3FCC-9CA5-6ADE-0A66F2148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866A6A7-7A35-5EED-4945-5589E0B848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DFB34-239B-4550-B2DC-13080D2AEADB}" type="datetimeFigureOut">
              <a:rPr lang="pl-PL" smtClean="0"/>
              <a:t>07.12.2025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E279EFB-55F8-2537-A1DB-3FC321EDB2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DBD283-D8E5-3337-8247-9741F8A1C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615AC-C2C8-43D3-932E-C7DEE88547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235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BA06E879-C8C4-58C3-DD6D-7E8F79D3D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64" y="0"/>
            <a:ext cx="5199876" cy="6858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24A8B12-510A-7063-CD0C-B7EDFCEB9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303" y="0"/>
            <a:ext cx="47422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69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095CB33-7186-E263-8540-6FF9DDA42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09" y="0"/>
            <a:ext cx="4901414" cy="6858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A10406D-9D8D-A035-4880-4CFE1DF9C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915" y="0"/>
            <a:ext cx="48616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0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F0D81BB-A5AA-4310-5217-2DAD095BE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65" y="0"/>
            <a:ext cx="4894781" cy="6858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752164A-C470-69B2-4673-25519AA45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126" y="0"/>
            <a:ext cx="52065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27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C955545-26D5-2BC4-5FF6-6ACEB6CFF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85" y="0"/>
            <a:ext cx="4874884" cy="6858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7FBF562-BEA5-1CFC-62C1-15D0CD7F6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542" y="0"/>
            <a:ext cx="49014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14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33EE5F2-042E-3FF7-0C42-9C9703DF8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28" y="0"/>
            <a:ext cx="4901414" cy="6858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E710882-3B71-BA2F-64E1-3CDDD8594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614" y="0"/>
            <a:ext cx="4934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65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968562A-4C66-7727-A33F-C2CA56ABB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57" y="0"/>
            <a:ext cx="4894781" cy="6858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93B650E-9A56-A21D-6ECA-E55A61A07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711" y="0"/>
            <a:ext cx="48616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0980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Monika Martyniuk</dc:creator>
  <cp:lastModifiedBy>Monika Martyniuk</cp:lastModifiedBy>
  <cp:revision>1</cp:revision>
  <dcterms:created xsi:type="dcterms:W3CDTF">2025-12-07T16:58:29Z</dcterms:created>
  <dcterms:modified xsi:type="dcterms:W3CDTF">2025-12-07T16:58:47Z</dcterms:modified>
</cp:coreProperties>
</file>