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660"/>
  </p:normalViewPr>
  <p:slideViewPr>
    <p:cSldViewPr snapToGrid="0">
      <p:cViewPr varScale="1">
        <p:scale>
          <a:sx n="93" d="100"/>
          <a:sy n="93" d="100"/>
        </p:scale>
        <p:origin x="21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44E83C8-9511-1AA2-688B-707819DB70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44D2A522-7F50-BD18-2C23-2721994711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2EB8838-8456-E2A5-5C2F-D5A896293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54B86-2623-434E-825C-13972C339AAB}" type="datetimeFigureOut">
              <a:rPr lang="pl-PL" smtClean="0"/>
              <a:t>07.12.2025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6E7B5CA-30CF-8213-48CB-4D84C1626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E7C55A1-D18E-7E02-D39A-4D9474907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C4468-A109-4C31-B336-1F7E79092F5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02086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40E74DD-0817-D095-403C-5B321E242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991CF178-4B35-5131-AF6F-61ADA492A3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F0AEAD4-0926-2DEA-C9C4-3528EEE5F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54B86-2623-434E-825C-13972C339AAB}" type="datetimeFigureOut">
              <a:rPr lang="pl-PL" smtClean="0"/>
              <a:t>07.12.2025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33A5FE2-4921-903E-0385-C61AFFE4B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E2C17C3-E0D1-3F8E-098D-182B74C8A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C4468-A109-4C31-B336-1F7E79092F5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92352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744FF6BF-8479-8508-60B5-AEEB17CD59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8B6E60DF-6898-C930-E986-189AACF8EB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04251C0-6125-531F-D388-8D5D6924B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54B86-2623-434E-825C-13972C339AAB}" type="datetimeFigureOut">
              <a:rPr lang="pl-PL" smtClean="0"/>
              <a:t>07.12.2025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4670A45-A586-85D1-1A96-3C0F52C5E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B1C4554-3A94-AE9B-0B9A-6E89D21B3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C4468-A109-4C31-B336-1F7E79092F5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90439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50BDAC2-189C-9DA3-26D4-C83380CFC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FF55CEA-3D44-55CB-1819-1A0E96A9B5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CC7380B-6FDC-6936-1DBB-048B9ABFF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54B86-2623-434E-825C-13972C339AAB}" type="datetimeFigureOut">
              <a:rPr lang="pl-PL" smtClean="0"/>
              <a:t>07.12.2025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6055663-F0B3-D872-542A-D8FD63D96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B0CAC79-D3AD-F338-A29F-C3DFCF12F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C4468-A109-4C31-B336-1F7E79092F5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17637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AB3A123-0DD8-3CC7-33FA-203D51C8E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1179B5F-A0FF-ADBF-2A9B-2C375F865A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A2C17FA-D06F-1BA0-E56F-8CBF2FCBD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54B86-2623-434E-825C-13972C339AAB}" type="datetimeFigureOut">
              <a:rPr lang="pl-PL" smtClean="0"/>
              <a:t>07.12.2025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B2A8924-74FE-90EC-6884-E886B24BA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2E12357-D184-4F72-3459-95B1CFE2E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C4468-A109-4C31-B336-1F7E79092F5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72947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686D052-8D19-D32E-A51E-8F37EE92E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2D777B6-89D2-B220-6C90-31A09E1690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2480BF7C-5FF1-8A86-56B4-01ABDF8880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176966C8-A621-27C2-3253-62B07C37A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54B86-2623-434E-825C-13972C339AAB}" type="datetimeFigureOut">
              <a:rPr lang="pl-PL" smtClean="0"/>
              <a:t>07.12.2025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7E68DA0B-AAD1-54FD-41CF-6B9E05250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5E0BFF3D-A68C-D4E4-4395-E4ACC4197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C4468-A109-4C31-B336-1F7E79092F5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8310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D97A2DE-48C8-DF02-F4C6-E542C84D1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B1ABE19-16FF-1832-2087-87F40733E7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A86B22D0-419E-4EDF-DA85-56301DE730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A9CAF36A-6B4E-266F-2A0F-3773D4E533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7435926C-1CDC-9B83-613E-385A34EAA1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C8C8D915-517A-7FAD-4DB6-D39FC4215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54B86-2623-434E-825C-13972C339AAB}" type="datetimeFigureOut">
              <a:rPr lang="pl-PL" smtClean="0"/>
              <a:t>07.12.2025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20F201FD-F293-4D45-2709-2191D6626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E19D56E9-3E17-7D61-4440-6CD1BE449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C4468-A109-4C31-B336-1F7E79092F5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86114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E80034C-CFE7-0D44-FCAD-285B96BB2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B4680078-D059-4083-6446-D7F8D823F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54B86-2623-434E-825C-13972C339AAB}" type="datetimeFigureOut">
              <a:rPr lang="pl-PL" smtClean="0"/>
              <a:t>07.12.2025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56DBBD2E-C138-BBEE-F247-813A9C0A3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3586C374-B892-EF71-4D9D-450ADCEE1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C4468-A109-4C31-B336-1F7E79092F5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33004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46FA565F-6221-3FEC-AC2A-3AA9225CF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54B86-2623-434E-825C-13972C339AAB}" type="datetimeFigureOut">
              <a:rPr lang="pl-PL" smtClean="0"/>
              <a:t>07.12.2025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9D28A268-0BEB-CD11-40A9-8773E91A7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61C7FCBD-0B8D-FD98-5090-499E02EF9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C4468-A109-4C31-B336-1F7E79092F5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52951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2845F9A-FB9E-17F5-AB99-9D2F05FDD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9EE9EEC-740C-2B49-151B-F23CFA9CC9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EBE98138-64EC-CD63-354B-737DBBFFE7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24A8F650-E489-81EE-90E0-DE47A1BAD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54B86-2623-434E-825C-13972C339AAB}" type="datetimeFigureOut">
              <a:rPr lang="pl-PL" smtClean="0"/>
              <a:t>07.12.2025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FCA17280-13C9-33C2-6BA0-7CD9A36D6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6D910D42-5C2B-7986-4E60-5A25935DF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C4468-A109-4C31-B336-1F7E79092F5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21814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870A2F8-C516-62AB-0332-754F6F763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34597978-8CE6-2360-73E3-D25CAB5A3E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8D364508-18AC-AE9C-E8F8-960B001212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D87A501C-6162-A739-C00B-9C5D1C874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54B86-2623-434E-825C-13972C339AAB}" type="datetimeFigureOut">
              <a:rPr lang="pl-PL" smtClean="0"/>
              <a:t>07.12.2025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954A9D47-5895-4843-4D08-69C10866F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4C97D8CB-EBDC-5292-6305-5ABE6B1F0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C4468-A109-4C31-B336-1F7E79092F5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59248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07DA7A5F-8BC1-D083-EA07-187308DDC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CA4357F-FDE6-842C-168A-431911E729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B5E530B-B836-BEDC-0B76-7F434469C8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E54B86-2623-434E-825C-13972C339AAB}" type="datetimeFigureOut">
              <a:rPr lang="pl-PL" smtClean="0"/>
              <a:t>07.12.2025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1D5FA93-F3F7-5385-D49C-8594B45499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34E41DF-BB14-3BE0-C2C8-795EB1CE82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9C4468-A109-4C31-B336-1F7E79092F5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55731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4DE24509-1D98-BDB7-AD71-7AA1052480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432" y="0"/>
            <a:ext cx="97431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237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8C9BC672-0027-8F86-9050-C9CFB828AD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253" y="0"/>
            <a:ext cx="92854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9696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899DFFF5-57EC-5750-EA1B-9BA3A43B1A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064" y="0"/>
            <a:ext cx="105058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935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2AF4A064-84DC-A759-E2B1-2F5C423A56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005" y="0"/>
            <a:ext cx="98359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4738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4A5B3482-B923-8E13-D6E1-B11053CC48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706309" y="-1293846"/>
            <a:ext cx="6820574" cy="9415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6109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778C0C49-153C-2558-70BC-AAD5BC4CD5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211" y="0"/>
            <a:ext cx="91395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4067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EC851CFD-4942-51AB-4FDE-3B547B0D4F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894" y="0"/>
            <a:ext cx="9146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0354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70E03D14-B37E-56EC-E1F3-48F0E94C2C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715" y="0"/>
            <a:ext cx="86885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074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D2F80710-FE90-4E75-9F96-AD6576BAC8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937" y="0"/>
            <a:ext cx="92921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035608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Panoramiczny</PresentationFormat>
  <Paragraphs>0</Paragraphs>
  <Slides>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Monika Martyniuk</dc:creator>
  <cp:lastModifiedBy>Monika Martyniuk</cp:lastModifiedBy>
  <cp:revision>1</cp:revision>
  <dcterms:created xsi:type="dcterms:W3CDTF">2025-12-07T17:11:51Z</dcterms:created>
  <dcterms:modified xsi:type="dcterms:W3CDTF">2025-12-07T17:11:55Z</dcterms:modified>
</cp:coreProperties>
</file>