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7779F6-AA14-5653-E179-265197A71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41CA7E3-8EE4-0124-FE47-87B897D16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12889D6-DEA4-F5FC-5AA6-842A01D18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9E6E4-76A5-49B3-947D-623FA8F575A8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391B8F8-354A-A563-4A94-CA6280236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A8E6C1-67DB-75E2-A7BB-4F4331649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2D52-6FB1-4B3C-B278-5B917A19F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2436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3430D0-0020-61E6-AC44-DA6E8AB33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BD7A947-D78A-7B96-9103-A60A55C74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0C65F4B-E457-D39E-0A0A-A21D18CED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9E6E4-76A5-49B3-947D-623FA8F575A8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E50660C-0E0C-A23F-A1B3-9DC90D948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1CD299E-188A-33A8-883A-6C1DF84F7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2D52-6FB1-4B3C-B278-5B917A19F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7162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13D110E-8819-BDCD-5CC1-6A98C4DD3B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E5B68B6-BA03-74E2-7DBB-0665EEBAC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EDB62D6-3E58-3000-2005-E83E2DC9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9E6E4-76A5-49B3-947D-623FA8F575A8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7DB7DE6-51C0-560F-0E74-4CA217A02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643155D-AE57-E3D9-5703-6A06008AE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2D52-6FB1-4B3C-B278-5B917A19F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965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5D83F4-967D-96F2-6C09-8E77AE002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D60DD7-69D0-977E-C3A9-7A51EFA9E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DBE6C40-2C8C-8335-372B-819309A35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9E6E4-76A5-49B3-947D-623FA8F575A8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D0BB8FC-FD75-45EF-AB71-DAB6DF327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534F7E7-568C-75D7-0F99-0146672A0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2D52-6FB1-4B3C-B278-5B917A19F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087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5E4F4F-56D7-1429-D0A5-F7EB859C2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445A458-A03F-FB66-623D-19034885D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2623BED-E88F-82FF-0424-2CB62BCB7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9E6E4-76A5-49B3-947D-623FA8F575A8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B985E75-EBCB-3E72-AFA2-C679F3550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9480916-FCB9-9639-D21A-4CCF2A3B0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2D52-6FB1-4B3C-B278-5B917A19F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511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CFC48F-ABC4-88C1-308D-4C18BE7AC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6EEF9B-47AC-0440-29EE-15F6EE7D8B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36F1E3A-B3DB-71BE-5DD2-B321981C2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55E9C3A-0859-6562-DDD2-08BCCDCA1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9E6E4-76A5-49B3-947D-623FA8F575A8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F2CBEC5-2CA2-FEFE-FFF3-57B0E51FB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810EB3C-EBC0-4657-CC9C-9C74B63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2D52-6FB1-4B3C-B278-5B917A19F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77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6A2F40-990E-65E2-6546-F586EC15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6E072E3-87BB-8ABD-57AF-A6ED3684C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5CF4C7A-5415-E207-DE8C-30E026A95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278D3D7-5480-5B8F-BA0E-F81F5C080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B69B989-209C-9382-621C-9D8205E836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72C9EF2-3EF8-A2A4-06AB-5EEC214E2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9E6E4-76A5-49B3-947D-623FA8F575A8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F8A4A4F-0CFA-939F-6F12-563663FBB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5EC76F9-B85B-F66D-B65F-F6CFAF22F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2D52-6FB1-4B3C-B278-5B917A19F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46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AA2599-25D2-1435-0F8E-F1EEB4F41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7C51804-7A30-E403-48AB-24FAF0106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9E6E4-76A5-49B3-947D-623FA8F575A8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C13535E-6F7D-E088-8BF9-D6E27D03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E46C6E3-668E-CD4C-0BD7-DDD6400AA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2D52-6FB1-4B3C-B278-5B917A19F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99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532EE52-E781-6388-FC30-224FACBEA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9E6E4-76A5-49B3-947D-623FA8F575A8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893F42D-34B6-4C5B-404D-8564DD5F6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9243405-7790-6CC9-61F3-9F536826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2D52-6FB1-4B3C-B278-5B917A19F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432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45029D-F068-7FCF-04A3-EC90101F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29A587-58C3-79C9-C937-165284652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B85AB6E-AC91-4205-928E-2CEDE16FF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C4D5615-A2B7-5331-17A8-1D21E9879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9E6E4-76A5-49B3-947D-623FA8F575A8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2ACFF02-E33A-1D18-5757-617FF4F0F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E03B9D8-3F63-4B91-C990-ECBDFD485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2D52-6FB1-4B3C-B278-5B917A19F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764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829C1C-097F-3B22-9C76-1E0A91A29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9317C9E-F488-8942-6488-A3B5C81C4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5E894FC-A52B-E962-D1AF-8ED20FF8E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EB8B389-E841-1408-17F1-B11F140AE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9E6E4-76A5-49B3-947D-623FA8F575A8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7E1FC67-C710-C811-939F-0D7FE3D1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4EB60AC-7E17-6714-00CC-B60C464BF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2D52-6FB1-4B3C-B278-5B917A19F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792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CB48AAD-8EA9-6DED-F696-B15EFE611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64D5030-367F-7C4C-C5A4-13B6A8418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9839D1E-72C8-2B18-4C89-C8005038BC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9E6E4-76A5-49B3-947D-623FA8F575A8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E54424-3250-4FE9-882C-117B804BF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B73F7F-754D-1B3E-9477-D2C69B38E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62D52-6FB1-4B3C-B278-5B917A19F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645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4BB33EB-C342-712C-86F7-75D953AEC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78" y="0"/>
            <a:ext cx="5060594" cy="6858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7158817-8AF4-D525-ED5A-F6C8664DC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953" y="0"/>
            <a:ext cx="4728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63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41D5DA4-405F-54FF-3FAF-51A0DCD01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2" y="0"/>
            <a:ext cx="5040696" cy="6858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E9904A8-C8CB-91DD-1463-8AAB760C1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326" y="0"/>
            <a:ext cx="46493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95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74C1353-E39B-EAB8-9F0E-A3A40C981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8" y="0"/>
            <a:ext cx="4868251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9D99DC2-D1D2-1F8D-B0AE-1B261F7B7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291" y="0"/>
            <a:ext cx="4801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11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3A4A09B-9A76-B6C2-B739-EFCCA14E9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07" y="0"/>
            <a:ext cx="4768764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CE02721-691B-6124-7142-40AC31453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31" y="0"/>
            <a:ext cx="4815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0986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Monika Martyniuk</dc:creator>
  <cp:lastModifiedBy>Monika Martyniuk</cp:lastModifiedBy>
  <cp:revision>1</cp:revision>
  <dcterms:created xsi:type="dcterms:W3CDTF">2025-12-07T16:31:02Z</dcterms:created>
  <dcterms:modified xsi:type="dcterms:W3CDTF">2025-12-07T16:31:19Z</dcterms:modified>
</cp:coreProperties>
</file>