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B058E3-8F9E-7A07-B20C-717FC0FC3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39F06C9-B5FA-817D-6C0F-780954A77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32632F-AFD0-6537-ED7C-66C862FF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5891F7-4048-B3A5-5EA8-0233CF31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267B7B-3EE4-F966-7D38-F6ACFF33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3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13815-9455-E3EA-344D-134059A2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FD94A72-5739-067E-AFBA-DCFDF15E5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2C8898-64C5-3D79-551A-B70B8022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EFAC8-3AED-8825-F65C-98CD7993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91D2CB-36C1-C724-C44B-FE8B03F5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5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C7BE43D-94FF-5BF6-DB2E-2222EF6E8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948099A-E709-86FE-9EC9-8718A59DA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02AF67-7866-C3E1-151D-8C1FC006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F89B7-5FF1-A64C-7CA5-7D3AF2C8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7E88EF-B12D-F339-E1E2-1D1A4F87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09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56FE90-173D-33CC-FA30-7A8C5FB6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A46BA4-C16C-4E68-2DF7-1663B1222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524350-A54C-BA52-527F-70437A84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303357-A972-2BEF-8A99-7ADFC8CB7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40432C-1B31-EE04-EB5B-49E76960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59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7CF46E-9BB2-A3F7-1FDB-BF6302DA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38FADC-A31B-EE7F-128A-BF030C181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EB22E8-2C43-915F-31F6-0A5D5AA8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7DEC45-5CE2-6C36-47B1-905C8A05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7C9D21-AC95-3364-BCD0-EB45FCE5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91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F4B1E-BDB4-4CB3-F95A-D3F7BD78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98E513-D6E7-C929-EA4A-F4E0EA39A6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554E74-4B1B-5594-EA19-9ABC4D414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5E4CB2-FE97-D2C8-49F9-577CEEE1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435577-E095-7C48-E713-1E44E841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C6BA55-6D47-97E5-7A40-3610F5D6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3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5F04CB-ACC6-FC4D-8507-DEFFD251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F759CE-2F88-7219-1E91-D0EC2F774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1DC61E6-01A0-55BB-04CB-0A90710B1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2E3726E-F644-E9C5-A908-DBDD5D768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F6AEF50-05AC-664D-81D0-12EF67894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1556520-3735-F72A-2DDD-E190185B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5854A1C-0DF4-DBBB-6C0C-C04A081D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55636E5-FEBE-8490-2B6C-1DA2C457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1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EBC66-D67B-F3F3-DC33-DC6F6A00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359FFF-27BB-B0AD-B8DB-EA87AA9C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BDEE959-2E88-37E2-0C40-894470B9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328D3F0-0EB4-A6F8-156D-3262DF59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32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D3F7C38-2A96-79A7-A099-AD0DA6DD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CFF0007-C831-7125-B43C-B5E27BEF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37D6F3-0A10-40F0-9257-DCB0F208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83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CEF230-FA8C-D822-78C5-25E4832E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9C00D5-68EB-8D55-C85C-F9406E531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2189CF-615B-FEC0-D87C-6C2DFF205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EE480B-BEEC-2889-4864-2BCA8F3F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D35762-F87B-6A2B-100F-B013B63D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62EF3B-B92D-C005-814F-D72EBDDF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9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12C321-A26F-AB6C-26A6-8A0AA83F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21B288B-10F5-F5DD-932B-23A56A931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B00DEE-56E8-4AB4-64B8-C82DFCE5F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671D55-7C14-CBFD-20F5-E4FB9E2F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ED1DE4-9ADF-555C-C33A-91795C0F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21D106-8A91-7B5F-70F5-3354F404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71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C298B1-E5B4-DEC6-60A2-B7CF5CD27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F15D0E-4FE6-804B-E0D1-34D2C098D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D28E49-0529-0BA9-1554-336984485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68FD-39A5-4302-B974-66921AB6EA05}" type="datetimeFigureOut">
              <a:rPr lang="pl-PL" smtClean="0"/>
              <a:t>08.12.2025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D0E080-F655-ECF5-6E42-CD935B310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2DBDA7-02EC-9ABF-1895-D28FB21A8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3A26-3BA9-4A1B-9E08-B3E5B743E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77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95F77FD-0765-D138-C129-2EF4B3154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6" y="0"/>
            <a:ext cx="10068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C55D28A-88B3-35E0-5C5E-D8131B4AD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68" y="0"/>
            <a:ext cx="899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D0C96C0-3971-2537-BDD4-510DD564A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82" y="0"/>
            <a:ext cx="8947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3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3374495-2A22-5F6E-70BE-74F3D7F92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92" y="0"/>
            <a:ext cx="9106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6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BC31AC4-C2FE-F77A-376E-9311D22AA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84" y="0"/>
            <a:ext cx="845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6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67A1D76-4367-EBC0-3728-F06B9E5F6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37" y="0"/>
            <a:ext cx="8761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8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3947FD7-CD9C-0FEC-D05E-BBC5B9F83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78" y="0"/>
            <a:ext cx="8622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4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E4F70CF-BB48-90B0-0803-C96040E6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72" y="0"/>
            <a:ext cx="8257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9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46F91D5-9183-A0B0-B6CA-D6D1E5ACC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04" y="0"/>
            <a:ext cx="824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4942D74-F105-A674-406E-472569C6A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07" y="0"/>
            <a:ext cx="8283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67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2599F52-5093-9D1C-06B7-4433AD96B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47" y="0"/>
            <a:ext cx="8390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9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11CCCCB-C954-8505-1E46-41877E3FF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0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AA4728-8761-C8D2-CEBD-BF451928E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5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9B12885-5DEE-90EE-1679-83D3B1EEF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03" y="0"/>
            <a:ext cx="7958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8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E09E652-8423-54BE-5513-31C68433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0"/>
            <a:ext cx="872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3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D97C37B-16F3-BD09-51E8-9D111266D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92" y="0"/>
            <a:ext cx="8575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8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9D581B8-CB70-5B56-951D-2C73DAEAA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7" y="0"/>
            <a:ext cx="9239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8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CAF67C0-2CF8-56A7-ABBC-C440CC642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68" y="0"/>
            <a:ext cx="899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8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367F748-51E2-7523-4F2A-CC91E9D95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23" y="0"/>
            <a:ext cx="9338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1249DE6-F019-DFE1-2C07-3283B2022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68" y="0"/>
            <a:ext cx="7932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186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Martyniuk</dc:creator>
  <cp:lastModifiedBy>Monika Martyniuk</cp:lastModifiedBy>
  <cp:revision>1</cp:revision>
  <dcterms:created xsi:type="dcterms:W3CDTF">2025-12-08T20:40:16Z</dcterms:created>
  <dcterms:modified xsi:type="dcterms:W3CDTF">2025-12-08T20:40:38Z</dcterms:modified>
</cp:coreProperties>
</file>