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326C1-942D-1F20-B69E-D080DD784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551081-0524-07DC-5F76-5F30329C6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B26FDE-A811-1325-AB0D-509AE890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06BBEC-7407-0F71-2BFF-99793D2D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7B3382-391C-7685-0396-23040203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19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AB647-25CF-C9A6-C14E-272CE0AF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C4A30CF-1AEF-A85A-35E3-5FB4BDCDF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A85642-E10C-C012-F854-68B5BCE8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2DD944-E9CD-75E8-33EC-D4CD5096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978E95-AFDB-DC60-84F8-A90892B8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33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D1C34EB-7AE1-F38E-A132-8F26AF57A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247D99-CB71-201D-EA8D-9A35B263D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F12E3B-EE8F-1D2E-BFF4-48CD0A11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3BD1B1-3119-F9D6-8D70-2192358C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730D1D-B7BB-5E9B-151F-C3327FA9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01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B3DFE4-A41D-BB4D-C6EF-28CBD2608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DFE4C5-780E-1B58-3EEF-2D1B96318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FE48B3-0A1B-A6B3-D85D-65528454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37362D-C4D0-A5FB-FD02-3FF42530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2E53B9-A88E-DBDA-5008-A0A46D54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66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5612C-FD85-7BC9-7224-C0BCD945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5E0B54D-E10B-8081-A46A-5F8EA9840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7883F-0349-F81A-DD88-EBADD178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1FD795-BD66-11CD-8F0D-293B0152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0B1410-4BB0-6528-B4B9-E97048FB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4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75F5F1-D5DA-01AB-E533-91987B69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09D44C-3EBA-C585-CF5E-DA5A4A47E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E6B316-CA87-C5D0-6E14-B4A338A35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B475829-7CCC-FBF7-7B7A-DB132F7E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A12F20-C90E-A473-6B5E-FD8BBB89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4392B9-0BBA-B6B6-E0A8-05C7BEBF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55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385B7E-91CB-871E-D885-571E6537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922AEC-4E53-6676-3445-A3B9E8ED9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ADC156-235C-8A44-6010-2ED423CA6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CCDFEC1-E697-4DA5-665A-B469BE857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D7A2EAF-14AF-B859-D097-E8B47F31D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388BA2F-730A-B488-6506-C47AC2044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984830E-CCDF-8CCC-A22D-8D57EFE0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BA94565-29C3-606C-C333-86F58443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23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A91EF-A346-284C-577E-7B869E4B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974B8FE-459B-E8DB-A41C-3F353F44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986895-6D5F-CF61-DD2B-D878F472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D7CBE7-1A3B-89A7-0879-7C2C9B3B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84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5C70D1C-8D31-1F3C-EB18-63F3CFD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5362B36-1E23-1A28-B325-3126BAAC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593B93-74D4-EB56-B54D-8F1E6F57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03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D2F286-DF8F-10E6-6369-5347205D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CB9F57-4DAA-E248-6353-3FB68606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63C4663-012B-B71D-6742-E07EB08C8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F3586F-18D8-C9B4-5095-722E31E0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2257CA-7284-967C-6A28-52219AE4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CE140A2-442A-61F5-F458-9B17FE36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52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9C5D08-9C9C-D34D-0C16-A2E1837A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3545267-4CD9-D743-7AB6-6EC1C6455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8D4740-5BF3-C00A-8D2F-87977F400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4FADC9-6A81-5191-9519-25D2D2CA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609999-3B16-7570-A53C-06D63244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B805C2-9D44-65AD-2438-01C099C8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46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BA5290D-66A0-4176-2835-A54E0FC7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4DED8B-87E6-E688-3419-EF5D80D54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02DAE-427E-0F9F-FB19-7A7235AA6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78E2C-D791-4B09-8EA8-425EA5589172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043726-33E5-2847-6A3C-B6758A4F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F0ED23-63EE-FCB2-2587-156F9B294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37B6F-92AA-4522-B4FA-65CB248AED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4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41724CF-56A0-3B52-FDD2-9A810599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7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CC7CFB9-F861-8E48-A060-DE910770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02C7FA9-8566-0B78-53DF-48F8EAC35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21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DBF2D6F-DEBB-47B1-55E1-81AB64587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F5CFCA9-75EA-31DB-F15E-DAF86BD76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6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DA30314-7571-8461-00B4-89D9CE897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5908" y="0"/>
            <a:ext cx="5140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10112F2-E136-2DE4-11FB-0E18620B1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33524FB-4508-72A4-ECEE-80FDC0E2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9ADB755-CBAE-EE3F-B378-5BBA56D08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097" y="1"/>
            <a:ext cx="5140183" cy="685799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B1D4E70-4983-BAE6-D376-4A4E0295D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85584" y="1"/>
            <a:ext cx="5140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3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3336092-4926-92A7-4358-9441C4074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45B85F2-0C1F-A756-5A11-39FE6CB09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9A8D89D-25E9-2134-E1BF-23580EE24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1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A685B13-0EEB-601C-8EAE-8FB322268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5908" y="0"/>
            <a:ext cx="514018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1290B24-398D-02B6-0AEE-0F8100718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1145949"/>
            <a:ext cx="6857999" cy="91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75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2025-12-09T19:04:48Z</dcterms:created>
  <dcterms:modified xsi:type="dcterms:W3CDTF">2025-12-09T19:05:27Z</dcterms:modified>
</cp:coreProperties>
</file>