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>
        <p:scale>
          <a:sx n="83" d="100"/>
          <a:sy n="83" d="100"/>
        </p:scale>
        <p:origin x="595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41809E-8852-55E7-4BDE-5C81BEB7B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D8B9FCA-5BD2-632A-95C6-0AF9638D2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3B8AC0-B0CD-CA9B-D141-618836D5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475D-B331-4978-89E3-E507D386A2A5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63767B-64E7-36FE-3A7A-21CF371B0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43DFCC-3012-5F9B-D940-489EAEAC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C76-F192-436D-B11E-2292AA4A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16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7D9D77-3A3B-F757-9B44-69FDBE77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6A0A10C-14E1-88D4-04D7-D3845CBC2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5FE3B8-BD74-5224-146A-7B45BA93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475D-B331-4978-89E3-E507D386A2A5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D039BA-86F0-D913-F00C-FE9FFB71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5F3BD3-059B-1817-1BC0-9D1DE776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C76-F192-436D-B11E-2292AA4A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28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E96B75F-0B89-D15F-E72F-CD72EF894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8E2EB3D-A835-7E7B-ED61-1CCDEFAF0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BB6219-1494-1AE9-B5E3-498F4FA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475D-B331-4978-89E3-E507D386A2A5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E32093-1062-EFED-F789-A86AACD21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46EA19-A2AC-1005-C685-FFA2FDDB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C76-F192-436D-B11E-2292AA4A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58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F8F69-2FB2-4659-9EC0-FE83CA0B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F8A4F0-3C05-F25D-3215-7D150ABC7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C8E293-D666-6CA4-E1EF-72D6F67C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475D-B331-4978-89E3-E507D386A2A5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CB5927-5B0E-946B-FD1D-7B7FC951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DE10EC-2B11-38F7-EA4E-3D21A691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C76-F192-436D-B11E-2292AA4A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95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FE9C93-F61D-C3D4-09EB-443AFAC5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C85C15-3B3E-520E-012F-A21A77BB9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04C79A-C98A-7106-52FC-5D385095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475D-B331-4978-89E3-E507D386A2A5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A1CE40-5D04-DEBE-609C-435B3B6C9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E60038-2382-B55F-9EC6-2DA2F2A6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C76-F192-436D-B11E-2292AA4A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14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4F1A01-B643-F75B-00C4-CE6B8151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0251C3-CFA9-DF8E-ED27-700579340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608605-1479-1A3C-99E1-4F563C875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C8579F-9645-4E7A-397C-DFBFCCCB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475D-B331-4978-89E3-E507D386A2A5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6269A92-BB2F-99DD-87FC-C286DCBC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EF289EF-55CA-F6FC-C83F-9319B5DC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C76-F192-436D-B11E-2292AA4A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113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EB8FDD-0DAB-1614-EE58-CBC1D3A3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2950D2-DEF7-D7C2-CF7C-073DE14F6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D22D4FC-A37E-66C7-0C09-228B2A037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27900B1-7CC2-6284-F2F8-01687F95C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9C64876-4C98-55EA-9FF5-8E51CC0FF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4C63CA5-EE9C-9022-30D2-494013B4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475D-B331-4978-89E3-E507D386A2A5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B2F5289-C5C1-5A78-6C50-826394E4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53D811-02BA-1C94-DABF-D1B23BCF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C76-F192-436D-B11E-2292AA4A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98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B9174-2E38-E1CF-C4A0-3485A6258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D27896A-320D-5251-5E9B-2313CF1BF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475D-B331-4978-89E3-E507D386A2A5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0B5FB8E-C355-E84C-C6E3-F9D4F80F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9F13F9A-391D-3C9C-FECA-DC0A9E94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C76-F192-436D-B11E-2292AA4A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90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2366807-EAC6-5DF7-C55E-8D8B4A6E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475D-B331-4978-89E3-E507D386A2A5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CDDBF48-AF4C-FE72-30C9-FF4AA349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8349D1-1C8E-753F-3CCA-35FACEE2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C76-F192-436D-B11E-2292AA4A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49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1FFDA8-EEE3-D3BE-ACDA-C06E15D1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86F2EE-ECD7-3C2D-E6E5-5E68F81E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394D9F-BD79-95F0-A920-3D1904FC8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A294E7D-BFDF-61AD-095C-8A85498E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475D-B331-4978-89E3-E507D386A2A5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D233DD6-8D08-5385-7B96-00EDA2D8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0112709-FC35-3855-09D2-67477A77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C76-F192-436D-B11E-2292AA4A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63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93C61F-7734-C3B0-2DA3-D6CE7ED4A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EAC9FB-7C40-652C-2CCA-6176580C3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46A1DB0-ACF8-D404-9220-B58D956C9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F8C17CF-3051-516B-9B99-8EAB7093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475D-B331-4978-89E3-E507D386A2A5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94CFDF-8442-221A-8266-550F3F91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46ED44-3C60-B478-371F-E6A5DD09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C76-F192-436D-B11E-2292AA4A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29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F15FDA7-C8CB-5892-7B2E-AE187ACF3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8249C6-14AF-2935-6CB6-7D816BB47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5E43DC-D4B5-4235-1711-D5B6B5F0C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C475D-B331-4978-89E3-E507D386A2A5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839CC7-ADA2-34D9-13E5-FAB6A9F52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0CA243-76CA-E740-9731-43B12102A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19C76-F192-436D-B11E-2292AA4A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709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A2DA0E9-198C-ABAA-41A0-4489812C9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3" y="0"/>
            <a:ext cx="4815191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4E570A2-212E-B60C-0B11-39A4D0E81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24" y="0"/>
            <a:ext cx="5140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1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7367B78-100F-E7C4-DF04-28FD2A5A4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5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6C81FD9-4204-9DAC-A5FB-ED50BC73C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04" y="0"/>
            <a:ext cx="9305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9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5B6CD2E-D53D-4F99-E1C1-B50425D2D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4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707CB6B-E8B6-8109-2CBF-B5E73B176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3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0A5F437-5CF3-5A06-8449-9DEABCF98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25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A06556D-648F-5B09-6D9A-D08EBE6DF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7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9AAFFFC-1931-9E50-D618-F13656140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54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0EF535D-BADD-D7F4-99E3-62C69D330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3" y="-1145951"/>
            <a:ext cx="6858000" cy="91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4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AA68A9C-6790-C3F1-E604-B1CF223B2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0" y="0"/>
            <a:ext cx="5140184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4FE4E2B-E060-7769-99AF-AAD620B57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140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9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0221211-E86C-65AF-54E8-1858E7AB9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5" y="19594"/>
            <a:ext cx="5140184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3CF9B49-E6A7-9944-25D5-E9DF79198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8473" y="860291"/>
            <a:ext cx="6855235" cy="51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3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B102095-ECFA-A4FC-6CBF-86BF3EC41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7381" y="837413"/>
            <a:ext cx="6881382" cy="515978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BAC817E-F402-23DA-9D3B-17A51DD2D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3272" y="860797"/>
            <a:ext cx="6881383" cy="51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1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775BE2E-347A-B305-14F4-722A72211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6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157DEAC-3217-A1E9-29A2-B9DD0E3A0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2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EC94679-FF72-5B81-2C29-265A60FB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0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AD0E6A4-79F0-A537-6B28-C69E9867B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501" y="-1146737"/>
            <a:ext cx="6862712" cy="91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9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ED7573F-F02B-8E6D-46E4-BC5306838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431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Monika Martyniuk</dc:creator>
  <cp:lastModifiedBy>Monika Martyniuk</cp:lastModifiedBy>
  <cp:revision>1</cp:revision>
  <dcterms:created xsi:type="dcterms:W3CDTF">2025-12-09T18:36:51Z</dcterms:created>
  <dcterms:modified xsi:type="dcterms:W3CDTF">2025-12-09T18:37:39Z</dcterms:modified>
</cp:coreProperties>
</file>