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F96358-62C9-18B4-C91B-A6283A1292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E27DE8-A4CA-7CBA-7408-AC11DA42A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81C3D48-B40F-67C1-5ED0-845212357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0BF76C0-A2E9-703E-DCBC-5A5F75DAC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BA0805-6966-9F9D-A552-B56DBC993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3393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6BCF8-406C-D4C6-64CC-962617019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451B5AA-5B61-BB0C-265C-342AC9845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B03E33C-FC30-DECC-8579-C1F89E25B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5C7B1FA-C493-9AE9-CA29-C5AB3E08D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F8105FA-C74A-88E7-72EC-B523FA522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3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6139340-F1C8-32C7-D365-F93CA0B35B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8A6EE71-D7F8-8AFD-AD4E-4C49BCF59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22A7A1F-4AA1-EF17-E764-E35F25972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0F4D43E-1AFA-CEFA-737D-B2AB7977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4AD3C9B-1C16-1886-6938-2652E91C3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1117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575945-E607-AD52-73AE-D43DA6F6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6E821F-C60B-1610-C892-EF427764D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01D79C-D90F-FE85-34F6-1574F7BF3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69C852-DEC1-3DB4-70C4-A764F2480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6E208A1-943C-A611-E4BD-8669EA3DD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6117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A10535-E621-A1BB-575D-6EC59B3CF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4EDE858-DDEA-0996-9EED-9E5CE8BB9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6969F4B-282E-1BF6-3F25-20056A63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722FF81-E4E3-7956-4930-EFB2894E2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70A227F-A0AB-C5CF-07CE-1ABE0DF8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335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E7967B-7C5A-2E51-16CB-7E81FB672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7F0BD93-8BE7-F61E-5560-0569ECB7EE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077279B-983B-8386-329B-66D1A4EFF6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8D830EA-A8D1-3DB6-2FCF-3BF14FC68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63D1335-9AF8-BE9B-80F2-E8953ECF5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5451447-99F6-85D0-8609-2268F6F5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782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9A151-AD24-3CBF-4F3C-A61011CBE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F1D73E5-5DC2-875E-C883-07D74AA23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DAD9A26-9F79-9E57-28C7-210E3A317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7E39039-BFA6-397C-CA84-196213450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B70B100-BA45-B7E0-D20F-4DBE72CB28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F6FC3E54-5ED1-8CDE-6745-3FDCF0747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A0BCDFF-7828-16B0-0331-A43C9EFE3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239DD50-F606-EBE6-7981-C5604450C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8753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BAED10-57C5-67FD-2604-D9B2CF2C8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839DEB1-DB0A-CA4C-93D0-EDD60A49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9D8076A-AFD5-205F-6AC5-7A04E047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2216750-376A-3C98-826A-1B311476C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040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BDBD157-6AB5-47BF-E3AF-F9DC17B8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AC0087C7-DB24-86C6-46FC-42B26925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5EA7D79-6D5A-A46F-D4C7-0B8B6500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1242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B56151-E938-4521-032A-035EE0CB4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C283B0B-397F-9402-095F-2DE974A07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8837A48E-74E8-AE49-B725-933F4C67B3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CE5D41-6E12-2DB3-73C9-1BA311001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250DF0FA-3D58-94E1-F4E3-0FB63F15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7462493-B702-F5B6-6384-28443B6F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4746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EA47E14-34DB-FC8C-259A-1DCC6B48D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02C3714-6074-1C4B-C27D-F5F43D817E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E3BC4E8-A49F-76AC-2243-689ED0BED2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00D6015-B1EA-9EAB-9F4C-23752B906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2E4F31D-61EC-B5D5-66FF-26D7EE333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FDB479B-247F-E2D8-7701-02301DF5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216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70DCD2D-3B80-8D8C-3542-17FCCF72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39ECB3B-2F8D-7AC0-7353-C1C272527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1392C867-6447-400F-C504-89DDAAB6DA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BFF48-83E9-4326-8712-02DA97CA49A8}" type="datetimeFigureOut">
              <a:rPr lang="pl-PL" smtClean="0"/>
              <a:t>07.12.2025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4CAB4C8-B725-A0AD-B67A-F6FC918767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3F6679E-8A7C-2615-E3FD-4814A06F4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E2926-4588-47A7-B2A1-7C1C7316328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068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69201501-0309-8319-5AB9-3053B161E5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655" y="0"/>
            <a:ext cx="87946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42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B21BD4E-3964-2A86-F574-59806E93F7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2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96D8A99-FF70-3401-67CE-65E69739FC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68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C80860D-2BE8-CD24-5B14-603187B4E1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840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029185E-5933-1A40-CBFE-4BCD90F754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19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51B201-5828-2D4F-5C7A-11D62BC27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489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5F9AF4A-44DC-9B87-BB21-23965EECB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24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F36FB06A-AFC1-7882-B506-8C4143842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97" y="0"/>
            <a:ext cx="9186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85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342E48A-F9A6-C83D-F250-403867DA08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61" y="0"/>
            <a:ext cx="80982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9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F512C23-95A7-EDBE-E508-5F2B733F1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8163" y="-1084320"/>
            <a:ext cx="6798009" cy="90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36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C2B340C-ABC2-1CE9-AFBB-2469DE15A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118" y="0"/>
            <a:ext cx="81977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87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B27B834-ADD0-CB42-2C4A-2D76091508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8DAED8A-41B3-DF94-59BD-A87FA023E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94" y="0"/>
            <a:ext cx="91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340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D3180B-84E6-1523-BDCD-EE1CB69A7D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228" y="0"/>
            <a:ext cx="88875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0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DAD4189A-4769-D351-14A6-811FB302E1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305" y="0"/>
            <a:ext cx="8529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10774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Monika Martyniuk</dc:creator>
  <cp:lastModifiedBy>Monika Martyniuk</cp:lastModifiedBy>
  <cp:revision>1</cp:revision>
  <dcterms:created xsi:type="dcterms:W3CDTF">2025-12-07T17:32:38Z</dcterms:created>
  <dcterms:modified xsi:type="dcterms:W3CDTF">2025-12-07T17:32:43Z</dcterms:modified>
</cp:coreProperties>
</file>