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C74ED-C479-5B55-80E3-F0D42A469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12F935-CA8D-1EBA-8DF1-8149DC29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EE639-7C46-7D60-D544-D2819341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3477D4-ED37-D68B-3BFF-B70CDF29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01460F-6480-1220-CE91-4C96ED6A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88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FD0B3-8F9D-158C-1040-D2595937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AE88E62-547E-BFBC-BC75-C098DD572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17E6C0-737D-68CA-C2BF-B3C206FC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A8FD9A-4F7E-8293-704F-0CC83B28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5FB49A-4D8A-4F42-AC88-E9A4A78C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56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C78956B-47B4-549E-6A9E-E3547D7DA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C28887A-B7BF-798B-3A65-D23596BEC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8F3E22-E5F2-576E-3C87-3FF610BB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B5B9D6-A56D-A55E-3A6D-F1757A53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35AF87-9560-95C8-6193-AE804117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09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45959F-95D9-0B30-9993-D6FA2DF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BE3971-A929-6BD5-DD31-8F6DFB85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E6E7E5-2778-A167-B683-A171E2C0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42FBFF-52BB-7572-23E0-78B0B506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3FF240-B942-F269-C24F-46FABCF1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16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A89E11-67B9-D459-C4C6-D3775F0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62B448-E6B9-4B9E-2CE3-7CDA48C56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936075-4F46-2DC1-2E84-A2D01907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61F14A-7BF6-F5A3-26D6-088A21F7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007A16-5D7C-5919-F1F6-4ECD16C3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38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642D9-E7F2-0056-3C07-9E55A496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9B4C58-F63A-31F2-7E61-ED5BDB6F9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4714E5-4658-BF90-3941-6388DE5E3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3FA6AA-1142-66BD-1FFD-BB848061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6E6F71-254A-8F7F-ACC9-4DCE5799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F9F2E1-7F60-A510-BAF7-81F7FE7D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6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46972-7F3F-B7A9-AE40-7B0492CC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C5F6AB-F589-386E-8999-0DDC4A007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7AB0C4-53BF-8F40-DB13-4BA019D26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2C209D9-469E-6215-1AD5-A09C83F0A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65CA0F-24A4-CF3E-69C2-A375424EF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2D54499-494C-1EB9-14D5-CFB6262A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CDB98F-C244-FABC-B37F-DBEC547E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498261C-730E-19D1-649C-702BC3B1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56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8139F0-D76E-3A1A-4317-B3DAC01C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317747-C97E-C3F5-ADD3-F41AE03F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4B4D02C-6C2A-1CFC-591E-3683080C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359A54-7DA7-D2CD-B8A1-53BA1CD3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63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DB92684-30A5-8345-9F1B-0523ACDB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5199FD-B02E-F16D-96E1-8606D1E2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7053AF-C256-E665-DE73-92406E9C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33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B7092E-366D-91D8-523F-93799A69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FAEE84-F944-E551-2934-C8737A7C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645837-16F3-1A4E-D664-B32C9CDC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0E0EEE-E49C-61D7-ACC8-758AB342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BC8305-AD43-C027-FCA9-7C6D2828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3C2C22-2A20-397A-3634-80ABA589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4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D66FB-1C3C-35F7-FDE9-28BB775A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AECEDB4-4F71-94EB-D632-78C5DF3B5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2AC4AE-D3AA-C934-EB92-B1D857ED2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A1B960-885A-4F8F-DBE2-3162C1D8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C705B4-9303-8E4B-183E-4013B34F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7D8413-3AF6-9819-8AA7-6BA877A0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99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124EB7-71CE-494D-61D7-8C5BF58E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C898C2-6A29-D31A-BEA4-3D157C2A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2A771E-5D01-D2F4-E6C7-F5BBAB1F4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79E0-3F49-4656-8F1C-0760EF74973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3208BE-35EF-9799-109B-5D64B9E54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9909A6-0FAD-B8C3-1A51-2BB600CC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86E4-B335-401A-89E2-646E25E766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67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FB566F5-18E7-1D2C-E929-E2FDE8AF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97" y="0"/>
            <a:ext cx="9716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A49833-86D7-A749-D8AF-3E7FF6F7B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EE44A3E-99AE-78A5-F211-F77998E2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5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3D84F3D-78A5-B947-1A85-9FA4BCC4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FB673EF-BE56-523D-2A6A-D25DE36B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5062AD-E2B1-2D49-1B93-F6284A3D8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5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8711B06-5619-CD98-AA6C-8A9C3692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8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369A69-4CB0-FAB0-225A-45CE1D17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3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54E197-7931-09DB-8C36-BA913214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6ABC67-0A02-906B-822A-4217FD7F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3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9D9520D-AB1A-31C8-1648-3F2B80C2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668AE55-B681-78E3-65E4-21344FFEB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8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7CA7B58-2360-B8E5-9F9D-9EFBABE6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02B862-732A-9DA9-A7B8-9B7E3ADB9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2E2F3BC-72A3-B433-C1E1-778408E8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E5AA6E-C2AA-51D0-DD07-83C053F9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473AF2-A6FD-047C-E581-A771EB9A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95BBCE-EF85-ECCB-BAF1-C877F5726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C66AB5B-328B-955A-9280-8AC9936F9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7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3A4463C-E9CA-093C-3DD7-CD1C13F1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8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21DC223-2096-9A3A-78B6-79914519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54C440-904A-17D0-5786-AF23983EF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6E7BFB5-51D0-11F2-3674-384F5ED2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A2CD5B-497B-BB13-B587-D255E220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DD56AC-9967-B0EC-E604-4DB8A27E8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1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6C17DC-14D2-BCE7-9F21-866C2E4FA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9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9513428-EB1F-DB2C-0788-902C4D663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0C5172-5371-0298-95D2-3EB19ACC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27A9119-04D5-2121-823F-120A6AEC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5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2025-12-09T18:50:29Z</dcterms:created>
  <dcterms:modified xsi:type="dcterms:W3CDTF">2025-12-09T18:50:56Z</dcterms:modified>
</cp:coreProperties>
</file>