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88" r:id="rId5"/>
    <p:sldId id="289" r:id="rId6"/>
    <p:sldId id="290" r:id="rId7"/>
    <p:sldId id="276" r:id="rId8"/>
    <p:sldId id="277" r:id="rId9"/>
    <p:sldId id="279" r:id="rId10"/>
    <p:sldId id="280" r:id="rId11"/>
    <p:sldId id="281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0B7A8-14F5-402C-A87E-2AEF8A49E25F}" v="16" dt="2023-02-20T13:43:32.718"/>
    <p1510:client id="{3B34E867-E5DC-4182-BC02-B14FA832B47C}" v="64" dt="2023-02-16T06:21:11.965"/>
    <p1510:client id="{521FB7A8-F03A-42BA-9146-45FE27C48249}" v="47" dt="2023-02-19T11:37:45.462"/>
    <p1510:client id="{AFBF7080-5724-46F6-80CC-A9519B0BCD86}" v="33" dt="2023-02-17T18:34:19.695"/>
    <p1510:client id="{C5800E0B-3678-4275-B32B-61923A4B64EF}" v="123" dt="2023-02-16T17:52:12.833"/>
    <p1510:client id="{DFB1A15F-5A9A-4116-9795-77FA987ABECA}" v="46" dt="2023-02-14T17:31:28.542"/>
    <p1510:client id="{E353CEAD-BE84-4C73-B957-F02AE660734F}" v="9" dt="2023-02-14T07:07:31.926"/>
    <p1510:client id="{E7288B0D-2277-4CEE-91A7-205AEE44BDFB}" v="501" dt="2023-02-14T07:06:24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la Domoń" userId="S::mdomon@sp149.krakow.pl::3b9aa34b-b3c0-499e-86ec-110a58009982" providerId="AD" clId="Web-{0040B7A8-14F5-402C-A87E-2AEF8A49E25F}"/>
    <pc:docChg chg="delSld">
      <pc:chgData name="Mariola Domoń" userId="S::mdomon@sp149.krakow.pl::3b9aa34b-b3c0-499e-86ec-110a58009982" providerId="AD" clId="Web-{0040B7A8-14F5-402C-A87E-2AEF8A49E25F}" dt="2023-02-20T13:43:32.702" v="12"/>
      <pc:docMkLst>
        <pc:docMk/>
      </pc:docMkLst>
      <pc:sldChg chg="del">
        <pc:chgData name="Mariola Domoń" userId="S::mdomon@sp149.krakow.pl::3b9aa34b-b3c0-499e-86ec-110a58009982" providerId="AD" clId="Web-{0040B7A8-14F5-402C-A87E-2AEF8A49E25F}" dt="2023-02-20T13:43:07.092" v="1"/>
        <pc:sldMkLst>
          <pc:docMk/>
          <pc:sldMk cId="3783579075" sldId="258"/>
        </pc:sldMkLst>
      </pc:sldChg>
      <pc:sldChg chg="del">
        <pc:chgData name="Mariola Domoń" userId="S::mdomon@sp149.krakow.pl::3b9aa34b-b3c0-499e-86ec-110a58009982" providerId="AD" clId="Web-{0040B7A8-14F5-402C-A87E-2AEF8A49E25F}" dt="2023-02-20T13:43:09.733" v="3"/>
        <pc:sldMkLst>
          <pc:docMk/>
          <pc:sldMk cId="3465651604" sldId="259"/>
        </pc:sldMkLst>
      </pc:sldChg>
      <pc:sldChg chg="del">
        <pc:chgData name="Mariola Domoń" userId="S::mdomon@sp149.krakow.pl::3b9aa34b-b3c0-499e-86ec-110a58009982" providerId="AD" clId="Web-{0040B7A8-14F5-402C-A87E-2AEF8A49E25F}" dt="2023-02-20T13:43:12.686" v="4"/>
        <pc:sldMkLst>
          <pc:docMk/>
          <pc:sldMk cId="2125495856" sldId="260"/>
        </pc:sldMkLst>
      </pc:sldChg>
      <pc:sldChg chg="del">
        <pc:chgData name="Mariola Domoń" userId="S::mdomon@sp149.krakow.pl::3b9aa34b-b3c0-499e-86ec-110a58009982" providerId="AD" clId="Web-{0040B7A8-14F5-402C-A87E-2AEF8A49E25F}" dt="2023-02-20T13:43:22.686" v="8"/>
        <pc:sldMkLst>
          <pc:docMk/>
          <pc:sldMk cId="2324324093" sldId="263"/>
        </pc:sldMkLst>
      </pc:sldChg>
      <pc:sldChg chg="del">
        <pc:chgData name="Mariola Domoń" userId="S::mdomon@sp149.krakow.pl::3b9aa34b-b3c0-499e-86ec-110a58009982" providerId="AD" clId="Web-{0040B7A8-14F5-402C-A87E-2AEF8A49E25F}" dt="2023-02-20T13:43:25.155" v="9"/>
        <pc:sldMkLst>
          <pc:docMk/>
          <pc:sldMk cId="871684406" sldId="264"/>
        </pc:sldMkLst>
      </pc:sldChg>
      <pc:sldChg chg="del">
        <pc:chgData name="Mariola Domoń" userId="S::mdomon@sp149.krakow.pl::3b9aa34b-b3c0-499e-86ec-110a58009982" providerId="AD" clId="Web-{0040B7A8-14F5-402C-A87E-2AEF8A49E25F}" dt="2023-02-20T13:43:27.561" v="10"/>
        <pc:sldMkLst>
          <pc:docMk/>
          <pc:sldMk cId="3622664087" sldId="266"/>
        </pc:sldMkLst>
      </pc:sldChg>
      <pc:sldChg chg="del">
        <pc:chgData name="Mariola Domoń" userId="S::mdomon@sp149.krakow.pl::3b9aa34b-b3c0-499e-86ec-110a58009982" providerId="AD" clId="Web-{0040B7A8-14F5-402C-A87E-2AEF8A49E25F}" dt="2023-02-20T13:43:31.968" v="11"/>
        <pc:sldMkLst>
          <pc:docMk/>
          <pc:sldMk cId="2443770539" sldId="267"/>
        </pc:sldMkLst>
      </pc:sldChg>
      <pc:sldChg chg="del">
        <pc:chgData name="Mariola Domoń" userId="S::mdomon@sp149.krakow.pl::3b9aa34b-b3c0-499e-86ec-110a58009982" providerId="AD" clId="Web-{0040B7A8-14F5-402C-A87E-2AEF8A49E25F}" dt="2023-02-20T13:43:32.702" v="12"/>
        <pc:sldMkLst>
          <pc:docMk/>
          <pc:sldMk cId="3932052660" sldId="268"/>
        </pc:sldMkLst>
      </pc:sldChg>
      <pc:sldChg chg="del">
        <pc:chgData name="Mariola Domoń" userId="S::mdomon@sp149.krakow.pl::3b9aa34b-b3c0-499e-86ec-110a58009982" providerId="AD" clId="Web-{0040B7A8-14F5-402C-A87E-2AEF8A49E25F}" dt="2023-02-20T13:43:20.358" v="7"/>
        <pc:sldMkLst>
          <pc:docMk/>
          <pc:sldMk cId="1306373131" sldId="273"/>
        </pc:sldMkLst>
      </pc:sldChg>
      <pc:sldChg chg="del">
        <pc:chgData name="Mariola Domoń" userId="S::mdomon@sp149.krakow.pl::3b9aa34b-b3c0-499e-86ec-110a58009982" providerId="AD" clId="Web-{0040B7A8-14F5-402C-A87E-2AEF8A49E25F}" dt="2023-02-20T13:43:07.077" v="0"/>
        <pc:sldMkLst>
          <pc:docMk/>
          <pc:sldMk cId="1870610379" sldId="282"/>
        </pc:sldMkLst>
      </pc:sldChg>
      <pc:sldChg chg="del">
        <pc:chgData name="Mariola Domoń" userId="S::mdomon@sp149.krakow.pl::3b9aa34b-b3c0-499e-86ec-110a58009982" providerId="AD" clId="Web-{0040B7A8-14F5-402C-A87E-2AEF8A49E25F}" dt="2023-02-20T13:43:07.123" v="2"/>
        <pc:sldMkLst>
          <pc:docMk/>
          <pc:sldMk cId="4277208803" sldId="287"/>
        </pc:sldMkLst>
      </pc:sldChg>
      <pc:sldChg chg="del">
        <pc:chgData name="Mariola Domoń" userId="S::mdomon@sp149.krakow.pl::3b9aa34b-b3c0-499e-86ec-110a58009982" providerId="AD" clId="Web-{0040B7A8-14F5-402C-A87E-2AEF8A49E25F}" dt="2023-02-20T13:43:14.280" v="5"/>
        <pc:sldMkLst>
          <pc:docMk/>
          <pc:sldMk cId="1736706465" sldId="291"/>
        </pc:sldMkLst>
      </pc:sldChg>
      <pc:sldChg chg="del">
        <pc:chgData name="Mariola Domoń" userId="S::mdomon@sp149.krakow.pl::3b9aa34b-b3c0-499e-86ec-110a58009982" providerId="AD" clId="Web-{0040B7A8-14F5-402C-A87E-2AEF8A49E25F}" dt="2023-02-20T13:43:17.530" v="6"/>
        <pc:sldMkLst>
          <pc:docMk/>
          <pc:sldMk cId="163812549" sldId="292"/>
        </pc:sldMkLst>
      </pc:sldChg>
    </pc:docChg>
  </pc:docChgLst>
  <pc:docChgLst>
    <pc:chgData name="Mariola Domoń" userId="S::mdomon@sp149.krakow.pl::3b9aa34b-b3c0-499e-86ec-110a58009982" providerId="AD" clId="Web-{521FB7A8-F03A-42BA-9146-45FE27C48249}"/>
    <pc:docChg chg="addSld delSld modSld">
      <pc:chgData name="Mariola Domoń" userId="S::mdomon@sp149.krakow.pl::3b9aa34b-b3c0-499e-86ec-110a58009982" providerId="AD" clId="Web-{521FB7A8-F03A-42BA-9146-45FE27C48249}" dt="2023-02-19T11:37:53.353" v="48"/>
      <pc:docMkLst>
        <pc:docMk/>
      </pc:docMkLst>
      <pc:sldChg chg="addSp delSp modSp">
        <pc:chgData name="Mariola Domoń" userId="S::mdomon@sp149.krakow.pl::3b9aa34b-b3c0-499e-86ec-110a58009982" providerId="AD" clId="Web-{521FB7A8-F03A-42BA-9146-45FE27C48249}" dt="2023-02-19T11:37:53.353" v="48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7:53.353" v="48"/>
          <ac:spMkLst>
            <pc:docMk/>
            <pc:sldMk cId="650317164" sldId="256"/>
            <ac:spMk id="38" creationId="{B6D694DB-A3FC-4F14-A225-17BEBA4416DA}"/>
          </ac:spMkLst>
        </pc:spChg>
        <pc:grpChg chg="del">
          <ac:chgData name="Mariola Domoń" userId="S::mdomon@sp149.krakow.pl::3b9aa34b-b3c0-499e-86ec-110a58009982" providerId="AD" clId="Web-{521FB7A8-F03A-42BA-9146-45FE27C48249}" dt="2023-02-19T11:37:53.353" v="48"/>
          <ac:grpSpMkLst>
            <pc:docMk/>
            <pc:sldMk cId="650317164" sldId="256"/>
            <ac:grpSpMk id="27" creationId="{D4433877-8295-4A0D-94F7-BFD8A63360E4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7:53.353" v="48"/>
          <ac:grpSpMkLst>
            <pc:docMk/>
            <pc:sldMk cId="650317164" sldId="256"/>
            <ac:grpSpMk id="40" creationId="{D4433877-8295-4A0D-94F7-BFD8A63360E4}"/>
          </ac:grpSpMkLst>
        </pc:grpChg>
        <pc:picChg chg="mod">
          <ac:chgData name="Mariola Domoń" userId="S::mdomon@sp149.krakow.pl::3b9aa34b-b3c0-499e-86ec-110a58009982" providerId="AD" clId="Web-{521FB7A8-F03A-42BA-9146-45FE27C48249}" dt="2023-02-19T11:37:53.353" v="48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">
        <pc:chgData name="Mariola Domoń" userId="S::mdomon@sp149.krakow.pl::3b9aa34b-b3c0-499e-86ec-110a58009982" providerId="AD" clId="Web-{521FB7A8-F03A-42BA-9146-45FE27C48249}" dt="2023-02-19T11:37:13.398" v="46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2" creationId="{6BA35491-D10A-75E8-60B7-67A0AB5E3536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41" creationId="{03AE087C-11E2-4305-9282-D7F122FE726E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7:13.398" v="45"/>
          <ac:spMkLst>
            <pc:docMk/>
            <pc:sldMk cId="3050884130" sldId="257"/>
            <ac:spMk id="49" creationId="{03AE087C-11E2-4305-9282-D7F122FE726E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7:13.398" v="46"/>
          <ac:spMkLst>
            <pc:docMk/>
            <pc:sldMk cId="3050884130" sldId="257"/>
            <ac:spMk id="59" creationId="{03AE087C-11E2-4305-9282-D7F122FE726E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7:13.398" v="46"/>
          <ac:grpSpMkLst>
            <pc:docMk/>
            <pc:sldMk cId="3050884130" sldId="257"/>
            <ac:grpSpMk id="43" creationId="{7CECCFA5-40A0-4B37-8B7B-D912C28A15C3}"/>
          </ac:grpSpMkLst>
        </pc:grpChg>
        <pc:grpChg chg="add del">
          <ac:chgData name="Mariola Domoń" userId="S::mdomon@sp149.krakow.pl::3b9aa34b-b3c0-499e-86ec-110a58009982" providerId="AD" clId="Web-{521FB7A8-F03A-42BA-9146-45FE27C48249}" dt="2023-02-19T11:37:13.398" v="45"/>
          <ac:grpSpMkLst>
            <pc:docMk/>
            <pc:sldMk cId="3050884130" sldId="257"/>
            <ac:grpSpMk id="51" creationId="{6ACF365D-F104-414F-93C3-D9F568808E0D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7:13.398" v="46"/>
          <ac:grpSpMkLst>
            <pc:docMk/>
            <pc:sldMk cId="3050884130" sldId="257"/>
            <ac:grpSpMk id="60" creationId="{7CECCFA5-40A0-4B37-8B7B-D912C28A15C3}"/>
          </ac:grpSpMkLst>
        </pc:grpChg>
        <pc:picChg chg="mod">
          <ac:chgData name="Mariola Domoń" userId="S::mdomon@sp149.krakow.pl::3b9aa34b-b3c0-499e-86ec-110a58009982" providerId="AD" clId="Web-{521FB7A8-F03A-42BA-9146-45FE27C48249}" dt="2023-02-19T11:37:13.398" v="45"/>
          <ac:picMkLst>
            <pc:docMk/>
            <pc:sldMk cId="3050884130" sldId="257"/>
            <ac:picMk id="4" creationId="{FA32FD8F-5333-0D7E-1B57-6E97BBF3F228}"/>
          </ac:picMkLst>
        </pc:picChg>
      </pc:sldChg>
      <pc:sldChg chg="del">
        <pc:chgData name="Mariola Domoń" userId="S::mdomon@sp149.krakow.pl::3b9aa34b-b3c0-499e-86ec-110a58009982" providerId="AD" clId="Web-{521FB7A8-F03A-42BA-9146-45FE27C48249}" dt="2023-02-19T11:18:58.522" v="0"/>
        <pc:sldMkLst>
          <pc:docMk/>
          <pc:sldMk cId="3723918302" sldId="278"/>
        </pc:sldMkLst>
      </pc:sldChg>
      <pc:sldChg chg="modSp">
        <pc:chgData name="Mariola Domoń" userId="S::mdomon@sp149.krakow.pl::3b9aa34b-b3c0-499e-86ec-110a58009982" providerId="AD" clId="Web-{521FB7A8-F03A-42BA-9146-45FE27C48249}" dt="2023-02-19T11:19:20.679" v="15" actId="20577"/>
        <pc:sldMkLst>
          <pc:docMk/>
          <pc:sldMk cId="3490273893" sldId="279"/>
        </pc:sldMkLst>
        <pc:spChg chg="mod">
          <ac:chgData name="Mariola Domoń" userId="S::mdomon@sp149.krakow.pl::3b9aa34b-b3c0-499e-86ec-110a58009982" providerId="AD" clId="Web-{521FB7A8-F03A-42BA-9146-45FE27C48249}" dt="2023-02-19T11:19:20.679" v="15" actId="20577"/>
          <ac:spMkLst>
            <pc:docMk/>
            <pc:sldMk cId="3490273893" sldId="279"/>
            <ac:spMk id="2" creationId="{8176D243-8BE9-FA37-A789-748BBCE9E666}"/>
          </ac:spMkLst>
        </pc:spChg>
      </pc:sldChg>
      <pc:sldChg chg="modTransition">
        <pc:chgData name="Mariola Domoń" userId="S::mdomon@sp149.krakow.pl::3b9aa34b-b3c0-499e-86ec-110a58009982" providerId="AD" clId="Web-{521FB7A8-F03A-42BA-9146-45FE27C48249}" dt="2023-02-19T11:37:45.462" v="47"/>
        <pc:sldMkLst>
          <pc:docMk/>
          <pc:sldMk cId="4277208803" sldId="287"/>
        </pc:sldMkLst>
      </pc:sldChg>
      <pc:sldChg chg="addSp delSp modSp new mod setBg modClrScheme chgLayout">
        <pc:chgData name="Mariola Domoń" userId="S::mdomon@sp149.krakow.pl::3b9aa34b-b3c0-499e-86ec-110a58009982" providerId="AD" clId="Web-{521FB7A8-F03A-42BA-9146-45FE27C48249}" dt="2023-02-19T11:36:50.788" v="43"/>
        <pc:sldMkLst>
          <pc:docMk/>
          <pc:sldMk cId="163812549" sldId="292"/>
        </pc:sldMkLst>
        <pc:spChg chg="del">
          <ac:chgData name="Mariola Domoń" userId="S::mdomon@sp149.krakow.pl::3b9aa34b-b3c0-499e-86ec-110a58009982" providerId="AD" clId="Web-{521FB7A8-F03A-42BA-9146-45FE27C48249}" dt="2023-02-19T11:36:21.974" v="41"/>
          <ac:spMkLst>
            <pc:docMk/>
            <pc:sldMk cId="163812549" sldId="292"/>
            <ac:spMk id="2" creationId="{FDAC2DED-0CBC-E30B-8D57-6EB7EC8B0516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5:02.611" v="40"/>
          <ac:spMkLst>
            <pc:docMk/>
            <pc:sldMk cId="163812549" sldId="292"/>
            <ac:spMk id="3" creationId="{339DA165-0E39-456A-BB42-735BC30A1787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6:50.788" v="43"/>
          <ac:spMkLst>
            <pc:docMk/>
            <pc:sldMk cId="163812549" sldId="292"/>
            <ac:spMk id="9" creationId="{B6D694DB-A3FC-4F14-A225-17BEBA4416DA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6:50.788" v="43"/>
          <ac:spMkLst>
            <pc:docMk/>
            <pc:sldMk cId="163812549" sldId="292"/>
            <ac:spMk id="22" creationId="{B6D694DB-A3FC-4F14-A225-17BEBA4416DA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6:50.788" v="43"/>
          <ac:grpSpMkLst>
            <pc:docMk/>
            <pc:sldMk cId="163812549" sldId="292"/>
            <ac:grpSpMk id="11" creationId="{DD2F39EF-E447-4D3C-BA57-A208C78F8E21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6:50.788" v="43"/>
          <ac:grpSpMkLst>
            <pc:docMk/>
            <pc:sldMk cId="163812549" sldId="292"/>
            <ac:grpSpMk id="24" creationId="{DD2F39EF-E447-4D3C-BA57-A208C78F8E21}"/>
          </ac:grpSpMkLst>
        </pc:grpChg>
        <pc:picChg chg="add mod ord">
          <ac:chgData name="Mariola Domoń" userId="S::mdomon@sp149.krakow.pl::3b9aa34b-b3c0-499e-86ec-110a58009982" providerId="AD" clId="Web-{521FB7A8-F03A-42BA-9146-45FE27C48249}" dt="2023-02-19T11:36:31.256" v="42"/>
          <ac:picMkLst>
            <pc:docMk/>
            <pc:sldMk cId="163812549" sldId="292"/>
            <ac:picMk id="4" creationId="{5B36405B-63CF-E6CC-6CD2-A8B2406AA34B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2:32.855" v="29"/>
        <pc:sldMkLst>
          <pc:docMk/>
          <pc:sldMk cId="448052745" sldId="292"/>
        </pc:sldMkLst>
        <pc:spChg chg="del">
          <ac:chgData name="Mariola Domoń" userId="S::mdomon@sp149.krakow.pl::3b9aa34b-b3c0-499e-86ec-110a58009982" providerId="AD" clId="Web-{521FB7A8-F03A-42BA-9146-45FE27C48249}" dt="2023-02-19T11:32:18.041" v="28"/>
          <ac:spMkLst>
            <pc:docMk/>
            <pc:sldMk cId="448052745" sldId="292"/>
            <ac:spMk id="3" creationId="{EB58F7F8-2BA9-F8ED-DDEF-6E7C4BFF9FEF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2:18.041" v="28"/>
          <ac:picMkLst>
            <pc:docMk/>
            <pc:sldMk cId="448052745" sldId="292"/>
            <ac:picMk id="4" creationId="{2A3F6486-DE7E-04F4-C026-258BC41AEF9D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4:33.938" v="37"/>
        <pc:sldMkLst>
          <pc:docMk/>
          <pc:sldMk cId="971651909" sldId="292"/>
        </pc:sldMkLst>
        <pc:spChg chg="del">
          <ac:chgData name="Mariola Domoń" userId="S::mdomon@sp149.krakow.pl::3b9aa34b-b3c0-499e-86ec-110a58009982" providerId="AD" clId="Web-{521FB7A8-F03A-42BA-9146-45FE27C48249}" dt="2023-02-19T11:33:47.311" v="34"/>
          <ac:spMkLst>
            <pc:docMk/>
            <pc:sldMk cId="971651909" sldId="292"/>
            <ac:spMk id="3" creationId="{2259F010-36A4-B7E5-BE08-E28B475FAF4C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4:03.749" v="36"/>
          <ac:picMkLst>
            <pc:docMk/>
            <pc:sldMk cId="971651909" sldId="292"/>
            <ac:picMk id="4" creationId="{A5E8157E-E15C-BDAC-C347-ED1ABE8063B5}"/>
          </ac:picMkLst>
        </pc:picChg>
      </pc:sldChg>
      <pc:sldChg chg="new del">
        <pc:chgData name="Mariola Domoń" userId="S::mdomon@sp149.krakow.pl::3b9aa34b-b3c0-499e-86ec-110a58009982" providerId="AD" clId="Web-{521FB7A8-F03A-42BA-9146-45FE27C48249}" dt="2023-02-19T11:30:06.348" v="21"/>
        <pc:sldMkLst>
          <pc:docMk/>
          <pc:sldMk cId="1354665559" sldId="292"/>
        </pc:sldMkLst>
      </pc:sldChg>
      <pc:sldChg chg="modSp del">
        <pc:chgData name="Mariola Domoń" userId="S::mdomon@sp149.krakow.pl::3b9aa34b-b3c0-499e-86ec-110a58009982" providerId="AD" clId="Web-{521FB7A8-F03A-42BA-9146-45FE27C48249}" dt="2023-02-19T11:21:47.545" v="19"/>
        <pc:sldMkLst>
          <pc:docMk/>
          <pc:sldMk cId="2930320115" sldId="292"/>
        </pc:sldMkLst>
        <pc:picChg chg="mod">
          <ac:chgData name="Mariola Domoń" userId="S::mdomon@sp149.krakow.pl::3b9aa34b-b3c0-499e-86ec-110a58009982" providerId="AD" clId="Web-{521FB7A8-F03A-42BA-9146-45FE27C48249}" dt="2023-02-19T11:20:56.871" v="18" actId="1076"/>
          <ac:picMkLst>
            <pc:docMk/>
            <pc:sldMk cId="2930320115" sldId="292"/>
            <ac:picMk id="4" creationId="{3BC16A14-C12C-2933-555A-9C7A14368DF8}"/>
          </ac:picMkLst>
        </pc:picChg>
      </pc:sldChg>
      <pc:sldChg chg="addSp delSp modSp new del">
        <pc:chgData name="Mariola Domoń" userId="S::mdomon@sp149.krakow.pl::3b9aa34b-b3c0-499e-86ec-110a58009982" providerId="AD" clId="Web-{521FB7A8-F03A-42BA-9146-45FE27C48249}" dt="2023-02-19T11:33:33.217" v="32"/>
        <pc:sldMkLst>
          <pc:docMk/>
          <pc:sldMk cId="2963263928" sldId="292"/>
        </pc:sldMkLst>
        <pc:spChg chg="del">
          <ac:chgData name="Mariola Domoń" userId="S::mdomon@sp149.krakow.pl::3b9aa34b-b3c0-499e-86ec-110a58009982" providerId="AD" clId="Web-{521FB7A8-F03A-42BA-9146-45FE27C48249}" dt="2023-02-19T11:32:53.512" v="31"/>
          <ac:spMkLst>
            <pc:docMk/>
            <pc:sldMk cId="2963263928" sldId="292"/>
            <ac:spMk id="3" creationId="{72458D7E-1E6C-0961-930B-0ADAE659F1BA}"/>
          </ac:spMkLst>
        </pc:spChg>
        <pc:picChg chg="add mod ord">
          <ac:chgData name="Mariola Domoń" userId="S::mdomon@sp149.krakow.pl::3b9aa34b-b3c0-499e-86ec-110a58009982" providerId="AD" clId="Web-{521FB7A8-F03A-42BA-9146-45FE27C48249}" dt="2023-02-19T11:32:53.512" v="31"/>
          <ac:picMkLst>
            <pc:docMk/>
            <pc:sldMk cId="2963263928" sldId="292"/>
            <ac:picMk id="4" creationId="{4364AD3E-095C-A81F-8418-7ADEE431B45A}"/>
          </ac:picMkLst>
        </pc:picChg>
      </pc:sldChg>
      <pc:sldChg chg="addSp delSp modSp new del mod setBg">
        <pc:chgData name="Mariola Domoń" userId="S::mdomon@sp149.krakow.pl::3b9aa34b-b3c0-499e-86ec-110a58009982" providerId="AD" clId="Web-{521FB7A8-F03A-42BA-9146-45FE27C48249}" dt="2023-02-19T11:32:03.103" v="26"/>
        <pc:sldMkLst>
          <pc:docMk/>
          <pc:sldMk cId="3367093753" sldId="292"/>
        </pc:sldMkLst>
        <pc:spChg chg="mod ord">
          <ac:chgData name="Mariola Domoń" userId="S::mdomon@sp149.krakow.pl::3b9aa34b-b3c0-499e-86ec-110a58009982" providerId="AD" clId="Web-{521FB7A8-F03A-42BA-9146-45FE27C48249}" dt="2023-02-19T11:30:38.975" v="24"/>
          <ac:spMkLst>
            <pc:docMk/>
            <pc:sldMk cId="3367093753" sldId="292"/>
            <ac:spMk id="2" creationId="{3077357F-E395-05FF-D526-2F57C0A930A5}"/>
          </ac:spMkLst>
        </pc:spChg>
        <pc:spChg chg="del">
          <ac:chgData name="Mariola Domoń" userId="S::mdomon@sp149.krakow.pl::3b9aa34b-b3c0-499e-86ec-110a58009982" providerId="AD" clId="Web-{521FB7A8-F03A-42BA-9146-45FE27C48249}" dt="2023-02-19T11:30:30.052" v="23"/>
          <ac:spMkLst>
            <pc:docMk/>
            <pc:sldMk cId="3367093753" sldId="292"/>
            <ac:spMk id="3" creationId="{7CA30268-A59D-1501-2440-215A110E070C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0:38.975" v="24"/>
          <ac:spMkLst>
            <pc:docMk/>
            <pc:sldMk cId="3367093753" sldId="292"/>
            <ac:spMk id="8" creationId="{EDD72CBF-FDF8-15A3-BD01-A6786879B31A}"/>
          </ac:spMkLst>
        </pc:spChg>
        <pc:spChg chg="add del">
          <ac:chgData name="Mariola Domoń" userId="S::mdomon@sp149.krakow.pl::3b9aa34b-b3c0-499e-86ec-110a58009982" providerId="AD" clId="Web-{521FB7A8-F03A-42BA-9146-45FE27C48249}" dt="2023-02-19T11:31:37.790" v="25"/>
          <ac:spMkLst>
            <pc:docMk/>
            <pc:sldMk cId="3367093753" sldId="292"/>
            <ac:spMk id="11" creationId="{03AE087C-11E2-4305-9282-D7F122FE726E}"/>
          </ac:spMkLst>
        </pc:spChg>
        <pc:spChg chg="add">
          <ac:chgData name="Mariola Domoń" userId="S::mdomon@sp149.krakow.pl::3b9aa34b-b3c0-499e-86ec-110a58009982" providerId="AD" clId="Web-{521FB7A8-F03A-42BA-9146-45FE27C48249}" dt="2023-02-19T11:31:37.790" v="25"/>
          <ac:spMkLst>
            <pc:docMk/>
            <pc:sldMk cId="3367093753" sldId="292"/>
            <ac:spMk id="24" creationId="{03AE087C-11E2-4305-9282-D7F122FE726E}"/>
          </ac:spMkLst>
        </pc:spChg>
        <pc:grpChg chg="add del">
          <ac:chgData name="Mariola Domoń" userId="S::mdomon@sp149.krakow.pl::3b9aa34b-b3c0-499e-86ec-110a58009982" providerId="AD" clId="Web-{521FB7A8-F03A-42BA-9146-45FE27C48249}" dt="2023-02-19T11:31:37.790" v="25"/>
          <ac:grpSpMkLst>
            <pc:docMk/>
            <pc:sldMk cId="3367093753" sldId="292"/>
            <ac:grpSpMk id="13" creationId="{7CECCFA5-40A0-4B37-8B7B-D912C28A15C3}"/>
          </ac:grpSpMkLst>
        </pc:grpChg>
        <pc:grpChg chg="add">
          <ac:chgData name="Mariola Domoń" userId="S::mdomon@sp149.krakow.pl::3b9aa34b-b3c0-499e-86ec-110a58009982" providerId="AD" clId="Web-{521FB7A8-F03A-42BA-9146-45FE27C48249}" dt="2023-02-19T11:31:37.790" v="25"/>
          <ac:grpSpMkLst>
            <pc:docMk/>
            <pc:sldMk cId="3367093753" sldId="292"/>
            <ac:grpSpMk id="26" creationId="{6ACF365D-F104-414F-93C3-D9F568808E0D}"/>
          </ac:grpSpMkLst>
        </pc:grpChg>
        <pc:picChg chg="add mod ord">
          <ac:chgData name="Mariola Domoń" userId="S::mdomon@sp149.krakow.pl::3b9aa34b-b3c0-499e-86ec-110a58009982" providerId="AD" clId="Web-{521FB7A8-F03A-42BA-9146-45FE27C48249}" dt="2023-02-19T11:31:37.790" v="25"/>
          <ac:picMkLst>
            <pc:docMk/>
            <pc:sldMk cId="3367093753" sldId="292"/>
            <ac:picMk id="4" creationId="{622836CB-B07D-33D9-2A5B-4EE1340F7C8F}"/>
          </ac:picMkLst>
        </pc:picChg>
      </pc:sldChg>
    </pc:docChg>
  </pc:docChgLst>
  <pc:docChgLst>
    <pc:chgData clId="Web-{E353CEAD-BE84-4C73-B957-F02AE660734F}"/>
    <pc:docChg chg="modSld">
      <pc:chgData name="" userId="" providerId="" clId="Web-{E353CEAD-BE84-4C73-B957-F02AE660734F}" dt="2023-02-14T07:07:26.191" v="6" actId="20577"/>
      <pc:docMkLst>
        <pc:docMk/>
      </pc:docMkLst>
      <pc:sldChg chg="modSp">
        <pc:chgData name="" userId="" providerId="" clId="Web-{E353CEAD-BE84-4C73-B957-F02AE660734F}" dt="2023-02-14T07:07:26.191" v="6" actId="20577"/>
        <pc:sldMkLst>
          <pc:docMk/>
          <pc:sldMk cId="650317164" sldId="256"/>
        </pc:sldMkLst>
        <pc:spChg chg="mod">
          <ac:chgData name="" userId="" providerId="" clId="Web-{E353CEAD-BE84-4C73-B957-F02AE660734F}" dt="2023-02-14T07:07:26.191" v="6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Mariola Domoń" userId="S::mdomon@sp149.krakow.pl::3b9aa34b-b3c0-499e-86ec-110a58009982" providerId="AD" clId="Web-{AFBF7080-5724-46F6-80CC-A9519B0BCD86}"/>
    <pc:docChg chg="addSld modSld">
      <pc:chgData name="Mariola Domoń" userId="S::mdomon@sp149.krakow.pl::3b9aa34b-b3c0-499e-86ec-110a58009982" providerId="AD" clId="Web-{AFBF7080-5724-46F6-80CC-A9519B0BCD86}" dt="2023-02-17T18:34:19.695" v="33" actId="20577"/>
      <pc:docMkLst>
        <pc:docMk/>
      </pc:docMkLst>
      <pc:sldChg chg="addSp delSp modSp new mod setBg">
        <pc:chgData name="Mariola Domoń" userId="S::mdomon@sp149.krakow.pl::3b9aa34b-b3c0-499e-86ec-110a58009982" providerId="AD" clId="Web-{AFBF7080-5724-46F6-80CC-A9519B0BCD86}" dt="2023-02-17T18:34:19.695" v="33" actId="20577"/>
        <pc:sldMkLst>
          <pc:docMk/>
          <pc:sldMk cId="1736706465" sldId="291"/>
        </pc:sldMkLst>
        <pc:spChg chg="mod ord">
          <ac:chgData name="Mariola Domoń" userId="S::mdomon@sp149.krakow.pl::3b9aa34b-b3c0-499e-86ec-110a58009982" providerId="AD" clId="Web-{AFBF7080-5724-46F6-80CC-A9519B0BCD86}" dt="2023-02-17T18:34:19.695" v="33" actId="20577"/>
          <ac:spMkLst>
            <pc:docMk/>
            <pc:sldMk cId="1736706465" sldId="291"/>
            <ac:spMk id="2" creationId="{9D57199B-5AF8-55EA-988D-942D4105BD9E}"/>
          </ac:spMkLst>
        </pc:spChg>
        <pc:spChg chg="del">
          <ac:chgData name="Mariola Domoń" userId="S::mdomon@sp149.krakow.pl::3b9aa34b-b3c0-499e-86ec-110a58009982" providerId="AD" clId="Web-{AFBF7080-5724-46F6-80CC-A9519B0BCD86}" dt="2023-02-17T18:30:45.988" v="13"/>
          <ac:spMkLst>
            <pc:docMk/>
            <pc:sldMk cId="1736706465" sldId="291"/>
            <ac:spMk id="3" creationId="{C56D90D3-8793-9960-481E-2D1E1B2FE004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2" creationId="{B6D694DB-A3FC-4F14-A225-17BEBA4416DA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09.238" v="15"/>
          <ac:spMkLst>
            <pc:docMk/>
            <pc:sldMk cId="1736706465" sldId="291"/>
            <ac:spMk id="24" creationId="{6233B4D5-2565-4CC0-A9B1-C9EA9E9DE306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6" creationId="{E687037D-D197-4CDD-BB5E-43AEE9E53408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7" creationId="{0F358BAA-9C8A-4E17-BAD8-32FD6FFEA730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8" creationId="{DF862680-7FF3-4F94-B3EC-A17BECACFD1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29" creationId="{4D6F41A4-BEE3-4935-9371-4ADEA67A22F9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0" creationId="{E579D572-0B2B-49CD-A3A7-BE6B3FD44C47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2" creationId="{7FE1D329-7CB2-4DF5-B0C0-36DD19EBC66D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3" creationId="{EA7E347D-B32A-4759-B7FF-FD25A9AEE645}"/>
          </ac:spMkLst>
        </pc:spChg>
        <pc:spChg chg="add del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4" creationId="{681F9FCB-1E38-43E9-8567-6292F4842051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38" creationId="{3A7EAD56-8C5C-BA0E-D67B-7B6C7B4A8515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54.255" v="21"/>
          <ac:spMkLst>
            <pc:docMk/>
            <pc:sldMk cId="1736706465" sldId="291"/>
            <ac:spMk id="41" creationId="{03AE087C-11E2-4305-9282-D7F122FE726E}"/>
          </ac:spMkLst>
        </pc:spChg>
        <pc:grpChg chg="add del">
          <ac:chgData name="Mariola Domoń" userId="S::mdomon@sp149.krakow.pl::3b9aa34b-b3c0-499e-86ec-110a58009982" providerId="AD" clId="Web-{AFBF7080-5724-46F6-80CC-A9519B0BCD86}" dt="2023-02-17T18:31:09.238" v="15"/>
          <ac:grpSpMkLst>
            <pc:docMk/>
            <pc:sldMk cId="1736706465" sldId="291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AFBF7080-5724-46F6-80CC-A9519B0BCD86}" dt="2023-02-17T18:31:54.255" v="21"/>
          <ac:grpSpMkLst>
            <pc:docMk/>
            <pc:sldMk cId="1736706465" sldId="291"/>
            <ac:grpSpMk id="31" creationId="{7726F010-956A-40BC-8A1F-8002DC729B4C}"/>
          </ac:grpSpMkLst>
        </pc:grpChg>
        <pc:grpChg chg="add">
          <ac:chgData name="Mariola Domoń" userId="S::mdomon@sp149.krakow.pl::3b9aa34b-b3c0-499e-86ec-110a58009982" providerId="AD" clId="Web-{AFBF7080-5724-46F6-80CC-A9519B0BCD86}" dt="2023-02-17T18:31:54.255" v="21"/>
          <ac:grpSpMkLst>
            <pc:docMk/>
            <pc:sldMk cId="1736706465" sldId="291"/>
            <ac:grpSpMk id="43" creationId="{7CECCFA5-40A0-4B37-8B7B-D912C28A15C3}"/>
          </ac:grpSpMkLst>
        </pc:grpChg>
        <pc:picChg chg="add mod ord">
          <ac:chgData name="Mariola Domoń" userId="S::mdomon@sp149.krakow.pl::3b9aa34b-b3c0-499e-86ec-110a58009982" providerId="AD" clId="Web-{AFBF7080-5724-46F6-80CC-A9519B0BCD86}" dt="2023-02-17T18:31:54.255" v="21"/>
          <ac:picMkLst>
            <pc:docMk/>
            <pc:sldMk cId="1736706465" sldId="291"/>
            <ac:picMk id="4" creationId="{588B6889-59CB-89B2-44C7-81A871F5CCBB}"/>
          </ac:picMkLst>
        </pc:picChg>
      </pc:sldChg>
      <pc:sldChg chg="addSp delSp modSp new mod setBg">
        <pc:chgData name="Mariola Domoń" userId="S::mdomon@sp149.krakow.pl::3b9aa34b-b3c0-499e-86ec-110a58009982" providerId="AD" clId="Web-{AFBF7080-5724-46F6-80CC-A9519B0BCD86}" dt="2023-02-17T18:31:46.676" v="20"/>
        <pc:sldMkLst>
          <pc:docMk/>
          <pc:sldMk cId="2930320115" sldId="292"/>
        </pc:sldMkLst>
        <pc:spChg chg="del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" creationId="{66415E7E-6D7D-FE87-78D4-FDC80FADD065}"/>
          </ac:spMkLst>
        </pc:spChg>
        <pc:spChg chg="del mod">
          <ac:chgData name="Mariola Domoń" userId="S::mdomon@sp149.krakow.pl::3b9aa34b-b3c0-499e-86ec-110a58009982" providerId="AD" clId="Web-{AFBF7080-5724-46F6-80CC-A9519B0BCD86}" dt="2023-02-17T18:31:42.051" v="19"/>
          <ac:spMkLst>
            <pc:docMk/>
            <pc:sldMk cId="2930320115" sldId="292"/>
            <ac:spMk id="3" creationId="{E7F14272-C3D6-21D0-1A0E-57F126D1139F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AFBF7080-5724-46F6-80CC-A9519B0BCD86}" dt="2023-02-17T18:31:46.676" v="20"/>
          <ac:spMkLst>
            <pc:docMk/>
            <pc:sldMk cId="2930320115" sldId="292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AFBF7080-5724-46F6-80CC-A9519B0BCD86}" dt="2023-02-17T18:31:46.676" v="20"/>
          <ac:grpSpMkLst>
            <pc:docMk/>
            <pc:sldMk cId="2930320115" sldId="292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AFBF7080-5724-46F6-80CC-A9519B0BCD86}" dt="2023-02-17T18:31:46.676" v="20"/>
          <ac:picMkLst>
            <pc:docMk/>
            <pc:sldMk cId="2930320115" sldId="292"/>
            <ac:picMk id="4" creationId="{3BC16A14-C12C-2933-555A-9C7A14368DF8}"/>
          </ac:picMkLst>
        </pc:picChg>
      </pc:sldChg>
    </pc:docChg>
  </pc:docChgLst>
  <pc:docChgLst>
    <pc:chgData name="Mariola Domoń" userId="S::mdomon@sp149.krakow.pl::3b9aa34b-b3c0-499e-86ec-110a58009982" providerId="AD" clId="Web-{C5800E0B-3678-4275-B32B-61923A4B64EF}"/>
    <pc:docChg chg="addSld delSld modSld">
      <pc:chgData name="Mariola Domoń" userId="S::mdomon@sp149.krakow.pl::3b9aa34b-b3c0-499e-86ec-110a58009982" providerId="AD" clId="Web-{C5800E0B-3678-4275-B32B-61923A4B64EF}" dt="2023-02-16T17:52:15.755" v="121"/>
      <pc:docMkLst>
        <pc:docMk/>
      </pc:docMkLst>
      <pc:sldChg chg="modSp">
        <pc:chgData name="Mariola Domoń" userId="S::mdomon@sp149.krakow.pl::3b9aa34b-b3c0-499e-86ec-110a58009982" providerId="AD" clId="Web-{C5800E0B-3678-4275-B32B-61923A4B64EF}" dt="2023-02-16T17:41:40.271" v="39" actId="20577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C5800E0B-3678-4275-B32B-61923A4B64EF}" dt="2023-02-16T17:41:40.271" v="39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2:13.397" v="41"/>
        <pc:sldMkLst>
          <pc:docMk/>
          <pc:sldMk cId="1698109601" sldId="262"/>
        </pc:sldMkLst>
      </pc:sldChg>
      <pc:sldChg chg="del">
        <pc:chgData name="Mariola Domoń" userId="S::mdomon@sp149.krakow.pl::3b9aa34b-b3c0-499e-86ec-110a58009982" providerId="AD" clId="Web-{C5800E0B-3678-4275-B32B-61923A4B64EF}" dt="2023-02-16T17:42:56.273" v="51"/>
        <pc:sldMkLst>
          <pc:docMk/>
          <pc:sldMk cId="2678767171" sldId="265"/>
        </pc:sldMkLst>
      </pc:sldChg>
      <pc:sldChg chg="del">
        <pc:chgData name="Mariola Domoń" userId="S::mdomon@sp149.krakow.pl::3b9aa34b-b3c0-499e-86ec-110a58009982" providerId="AD" clId="Web-{C5800E0B-3678-4275-B32B-61923A4B64EF}" dt="2023-02-16T17:48:44.703" v="90"/>
        <pc:sldMkLst>
          <pc:docMk/>
          <pc:sldMk cId="399546826" sldId="269"/>
        </pc:sldMkLst>
      </pc:sldChg>
      <pc:sldChg chg="del">
        <pc:chgData name="Mariola Domoń" userId="S::mdomon@sp149.krakow.pl::3b9aa34b-b3c0-499e-86ec-110a58009982" providerId="AD" clId="Web-{C5800E0B-3678-4275-B32B-61923A4B64EF}" dt="2023-02-16T17:48:39.593" v="89"/>
        <pc:sldMkLst>
          <pc:docMk/>
          <pc:sldMk cId="247982809" sldId="270"/>
        </pc:sldMkLst>
      </pc:sldChg>
      <pc:sldChg chg="del">
        <pc:chgData name="Mariola Domoń" userId="S::mdomon@sp149.krakow.pl::3b9aa34b-b3c0-499e-86ec-110a58009982" providerId="AD" clId="Web-{C5800E0B-3678-4275-B32B-61923A4B64EF}" dt="2023-02-16T17:48:29.312" v="88"/>
        <pc:sldMkLst>
          <pc:docMk/>
          <pc:sldMk cId="966382113" sldId="271"/>
        </pc:sldMkLst>
      </pc:sldChg>
      <pc:sldChg chg="del">
        <pc:chgData name="Mariola Domoń" userId="S::mdomon@sp149.krakow.pl::3b9aa34b-b3c0-499e-86ec-110a58009982" providerId="AD" clId="Web-{C5800E0B-3678-4275-B32B-61923A4B64EF}" dt="2023-02-16T17:44:11.306" v="54"/>
        <pc:sldMkLst>
          <pc:docMk/>
          <pc:sldMk cId="3467118495" sldId="272"/>
        </pc:sldMkLst>
      </pc:sldChg>
      <pc:sldChg chg="modSp">
        <pc:chgData name="Mariola Domoń" userId="S::mdomon@sp149.krakow.pl::3b9aa34b-b3c0-499e-86ec-110a58009982" providerId="AD" clId="Web-{C5800E0B-3678-4275-B32B-61923A4B64EF}" dt="2023-02-16T17:42:43.913" v="50" actId="20577"/>
        <pc:sldMkLst>
          <pc:docMk/>
          <pc:sldMk cId="1306373131" sldId="273"/>
        </pc:sldMkLst>
        <pc:spChg chg="mod">
          <ac:chgData name="Mariola Domoń" userId="S::mdomon@sp149.krakow.pl::3b9aa34b-b3c0-499e-86ec-110a58009982" providerId="AD" clId="Web-{C5800E0B-3678-4275-B32B-61923A4B64EF}" dt="2023-02-16T17:42:43.913" v="50" actId="20577"/>
          <ac:spMkLst>
            <pc:docMk/>
            <pc:sldMk cId="1306373131" sldId="273"/>
            <ac:spMk id="2" creationId="{A9C15851-211A-8810-FE7D-057DFF14CC15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3:43.352" v="52"/>
        <pc:sldMkLst>
          <pc:docMk/>
          <pc:sldMk cId="578526401" sldId="275"/>
        </pc:sldMkLst>
      </pc:sldChg>
      <pc:sldChg chg="modSp">
        <pc:chgData name="Mariola Domoń" userId="S::mdomon@sp149.krakow.pl::3b9aa34b-b3c0-499e-86ec-110a58009982" providerId="AD" clId="Web-{C5800E0B-3678-4275-B32B-61923A4B64EF}" dt="2023-02-16T17:45:23.792" v="87" actId="20577"/>
        <pc:sldMkLst>
          <pc:docMk/>
          <pc:sldMk cId="672683242" sldId="276"/>
        </pc:sldMkLst>
        <pc:spChg chg="mod">
          <ac:chgData name="Mariola Domoń" userId="S::mdomon@sp149.krakow.pl::3b9aa34b-b3c0-499e-86ec-110a58009982" providerId="AD" clId="Web-{C5800E0B-3678-4275-B32B-61923A4B64EF}" dt="2023-02-16T17:45:23.792" v="87" actId="20577"/>
          <ac:spMkLst>
            <pc:docMk/>
            <pc:sldMk cId="672683242" sldId="276"/>
            <ac:spMk id="2" creationId="{8430B0B5-9D47-1D7A-A0CE-3DC5BE84E5EF}"/>
          </ac:spMkLst>
        </pc:spChg>
      </pc:sldChg>
      <pc:sldChg chg="del">
        <pc:chgData name="Mariola Domoń" userId="S::mdomon@sp149.krakow.pl::3b9aa34b-b3c0-499e-86ec-110a58009982" providerId="AD" clId="Web-{C5800E0B-3678-4275-B32B-61923A4B64EF}" dt="2023-02-16T17:42:04.303" v="40"/>
        <pc:sldMkLst>
          <pc:docMk/>
          <pc:sldMk cId="3850889053" sldId="286"/>
        </pc:sldMkLst>
      </pc:sldChg>
      <pc:sldChg chg="addSp delSp modSp new mod setBg">
        <pc:chgData name="Mariola Domoń" userId="S::mdomon@sp149.krakow.pl::3b9aa34b-b3c0-499e-86ec-110a58009982" providerId="AD" clId="Web-{C5800E0B-3678-4275-B32B-61923A4B64EF}" dt="2023-02-16T17:49:38.345" v="113"/>
        <pc:sldMkLst>
          <pc:docMk/>
          <pc:sldMk cId="1333393424" sldId="288"/>
        </pc:sldMkLst>
        <pc:spChg chg="mod or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" creationId="{7C2AF9DF-06A5-77FE-8AE2-80686B2FBB63}"/>
          </ac:spMkLst>
        </pc:spChg>
        <pc:spChg chg="del mod">
          <ac:chgData name="Mariola Domoń" userId="S::mdomon@sp149.krakow.pl::3b9aa34b-b3c0-499e-86ec-110a58009982" providerId="AD" clId="Web-{C5800E0B-3678-4275-B32B-61923A4B64EF}" dt="2023-02-16T17:49:25.782" v="111"/>
          <ac:spMkLst>
            <pc:docMk/>
            <pc:sldMk cId="1333393424" sldId="288"/>
            <ac:spMk id="3" creationId="{CEA0F4A7-3999-AF6B-F968-5056A6CA668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49:38.345" v="113"/>
          <ac:spMkLst>
            <pc:docMk/>
            <pc:sldMk cId="1333393424" sldId="288"/>
            <ac:spMk id="24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49:38.345" v="113"/>
          <ac:grpSpMkLst>
            <pc:docMk/>
            <pc:sldMk cId="1333393424" sldId="288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49:38.345" v="113"/>
          <ac:grpSpMkLst>
            <pc:docMk/>
            <pc:sldMk cId="1333393424" sldId="288"/>
            <ac:grpSpMk id="26" creationId="{C09AACA9-03A2-4DB1-A011-3024CF744E62}"/>
          </ac:grpSpMkLst>
        </pc:grpChg>
        <pc:picChg chg="add mod ord">
          <ac:chgData name="Mariola Domoń" userId="S::mdomon@sp149.krakow.pl::3b9aa34b-b3c0-499e-86ec-110a58009982" providerId="AD" clId="Web-{C5800E0B-3678-4275-B32B-61923A4B64EF}" dt="2023-02-16T17:49:38.345" v="113"/>
          <ac:picMkLst>
            <pc:docMk/>
            <pc:sldMk cId="1333393424" sldId="288"/>
            <ac:picMk id="4" creationId="{689C6097-E1E1-C4CC-89FE-16C9F1849382}"/>
          </ac:picMkLst>
        </pc:picChg>
      </pc:sldChg>
      <pc:sldChg chg="add del replId">
        <pc:chgData name="Mariola Domoń" userId="S::mdomon@sp149.krakow.pl::3b9aa34b-b3c0-499e-86ec-110a58009982" providerId="AD" clId="Web-{C5800E0B-3678-4275-B32B-61923A4B64EF}" dt="2023-02-16T17:44:19.806" v="55"/>
        <pc:sldMkLst>
          <pc:docMk/>
          <pc:sldMk cId="1902366439" sldId="288"/>
        </pc:sldMkLst>
      </pc:sldChg>
      <pc:sldChg chg="addSp delSp modSp new mod setBg">
        <pc:chgData name="Mariola Domoń" userId="S::mdomon@sp149.krakow.pl::3b9aa34b-b3c0-499e-86ec-110a58009982" providerId="AD" clId="Web-{C5800E0B-3678-4275-B32B-61923A4B64EF}" dt="2023-02-16T17:50:36.268" v="116"/>
        <pc:sldMkLst>
          <pc:docMk/>
          <pc:sldMk cId="312224672" sldId="289"/>
        </pc:sldMkLst>
        <pc:spChg chg="mod or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" creationId="{E05A112F-FF09-68BB-10F7-627AD6BDC6CE}"/>
          </ac:spMkLst>
        </pc:spChg>
        <pc:spChg chg="del">
          <ac:chgData name="Mariola Domoń" userId="S::mdomon@sp149.krakow.pl::3b9aa34b-b3c0-499e-86ec-110a58009982" providerId="AD" clId="Web-{C5800E0B-3678-4275-B32B-61923A4B64EF}" dt="2023-02-16T17:50:30.721" v="115"/>
          <ac:spMkLst>
            <pc:docMk/>
            <pc:sldMk cId="312224672" sldId="289"/>
            <ac:spMk id="3" creationId="{2946DC41-3563-DD11-4748-1B073D5810E1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0:36.268" v="116"/>
          <ac:spMkLst>
            <pc:docMk/>
            <pc:sldMk cId="312224672" sldId="289"/>
            <ac:spMk id="24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50:36.268" v="116"/>
          <ac:grpSpMkLst>
            <pc:docMk/>
            <pc:sldMk cId="312224672" sldId="289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50:36.268" v="116"/>
          <ac:grpSpMkLst>
            <pc:docMk/>
            <pc:sldMk cId="312224672" sldId="289"/>
            <ac:grpSpMk id="26" creationId="{C09AACA9-03A2-4DB1-A011-3024CF744E62}"/>
          </ac:grpSpMkLst>
        </pc:grpChg>
        <pc:picChg chg="add mod ord">
          <ac:chgData name="Mariola Domoń" userId="S::mdomon@sp149.krakow.pl::3b9aa34b-b3c0-499e-86ec-110a58009982" providerId="AD" clId="Web-{C5800E0B-3678-4275-B32B-61923A4B64EF}" dt="2023-02-16T17:50:36.268" v="116"/>
          <ac:picMkLst>
            <pc:docMk/>
            <pc:sldMk cId="312224672" sldId="289"/>
            <ac:picMk id="4" creationId="{8E88A070-01C3-2D93-518C-CA98DE830920}"/>
          </ac:picMkLst>
        </pc:picChg>
      </pc:sldChg>
      <pc:sldChg chg="addSp delSp modSp new mod setBg">
        <pc:chgData name="Mariola Domoń" userId="S::mdomon@sp149.krakow.pl::3b9aa34b-b3c0-499e-86ec-110a58009982" providerId="AD" clId="Web-{C5800E0B-3678-4275-B32B-61923A4B64EF}" dt="2023-02-16T17:52:15.755" v="121"/>
        <pc:sldMkLst>
          <pc:docMk/>
          <pc:sldMk cId="460822850" sldId="290"/>
        </pc:sldMkLst>
        <pc:spChg chg="mod or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" creationId="{DD9A7CF5-8406-C205-25B2-819B18310A14}"/>
          </ac:spMkLst>
        </pc:spChg>
        <pc:spChg chg="del">
          <ac:chgData name="Mariola Domoń" userId="S::mdomon@sp149.krakow.pl::3b9aa34b-b3c0-499e-86ec-110a58009982" providerId="AD" clId="Web-{C5800E0B-3678-4275-B32B-61923A4B64EF}" dt="2023-02-16T17:51:56.864" v="118"/>
          <ac:spMkLst>
            <pc:docMk/>
            <pc:sldMk cId="460822850" sldId="290"/>
            <ac:spMk id="3" creationId="{E6AB39FA-75FF-624F-DC1B-15F93B8C9477}"/>
          </ac:spMkLst>
        </pc:spChg>
        <pc:spChg chg="add del mod">
          <ac:chgData name="Mariola Domoń" userId="S::mdomon@sp149.krakow.pl::3b9aa34b-b3c0-499e-86ec-110a58009982" providerId="AD" clId="Web-{C5800E0B-3678-4275-B32B-61923A4B64EF}" dt="2023-02-16T17:52:11.098" v="120"/>
          <ac:spMkLst>
            <pc:docMk/>
            <pc:sldMk cId="460822850" sldId="290"/>
            <ac:spMk id="6" creationId="{BFA4F8E0-C8E7-24C1-C7F3-81002AB99E4F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C5800E0B-3678-4275-B32B-61923A4B64EF}" dt="2023-02-16T17:52:15.755" v="121"/>
          <ac:spMkLst>
            <pc:docMk/>
            <pc:sldMk cId="460822850" sldId="290"/>
            <ac:spMk id="27" creationId="{3923A307-A4A9-4352-A2A4-5B720FA948EC}"/>
          </ac:spMkLst>
        </pc:spChg>
        <pc:grpChg chg="add">
          <ac:chgData name="Mariola Domoń" userId="S::mdomon@sp149.krakow.pl::3b9aa34b-b3c0-499e-86ec-110a58009982" providerId="AD" clId="Web-{C5800E0B-3678-4275-B32B-61923A4B64EF}" dt="2023-02-16T17:52:15.755" v="121"/>
          <ac:grpSpMkLst>
            <pc:docMk/>
            <pc:sldMk cId="460822850" sldId="290"/>
            <ac:grpSpMk id="16" creationId="{7726F010-956A-40BC-8A1F-8002DC729B4C}"/>
          </ac:grpSpMkLst>
        </pc:grpChg>
        <pc:grpChg chg="add">
          <ac:chgData name="Mariola Domoń" userId="S::mdomon@sp149.krakow.pl::3b9aa34b-b3c0-499e-86ec-110a58009982" providerId="AD" clId="Web-{C5800E0B-3678-4275-B32B-61923A4B64EF}" dt="2023-02-16T17:52:15.755" v="121"/>
          <ac:grpSpMkLst>
            <pc:docMk/>
            <pc:sldMk cId="460822850" sldId="290"/>
            <ac:grpSpMk id="29" creationId="{C09AACA9-03A2-4DB1-A011-3024CF744E62}"/>
          </ac:grpSpMkLst>
        </pc:grpChg>
        <pc:picChg chg="add del mod ord">
          <ac:chgData name="Mariola Domoń" userId="S::mdomon@sp149.krakow.pl::3b9aa34b-b3c0-499e-86ec-110a58009982" providerId="AD" clId="Web-{C5800E0B-3678-4275-B32B-61923A4B64EF}" dt="2023-02-16T17:52:02.989" v="119"/>
          <ac:picMkLst>
            <pc:docMk/>
            <pc:sldMk cId="460822850" sldId="290"/>
            <ac:picMk id="4" creationId="{E0D8D685-CEB8-C0E3-F7E7-68273139FADA}"/>
          </ac:picMkLst>
        </pc:picChg>
        <pc:picChg chg="add mod ord">
          <ac:chgData name="Mariola Domoń" userId="S::mdomon@sp149.krakow.pl::3b9aa34b-b3c0-499e-86ec-110a58009982" providerId="AD" clId="Web-{C5800E0B-3678-4275-B32B-61923A4B64EF}" dt="2023-02-16T17:52:15.755" v="121"/>
          <ac:picMkLst>
            <pc:docMk/>
            <pc:sldMk cId="460822850" sldId="290"/>
            <ac:picMk id="7" creationId="{580830A7-37B8-850F-FF8E-E4C6C5B35857}"/>
          </ac:picMkLst>
        </pc:picChg>
      </pc:sldChg>
    </pc:docChg>
  </pc:docChgLst>
  <pc:docChgLst>
    <pc:chgData name="Mariola Domoń" userId="S::mdomon@sp149.krakow.pl::3b9aa34b-b3c0-499e-86ec-110a58009982" providerId="AD" clId="Web-{3B34E867-E5DC-4182-BC02-B14FA832B47C}"/>
    <pc:docChg chg="addSld delSld modSld">
      <pc:chgData name="Mariola Domoń" userId="S::mdomon@sp149.krakow.pl::3b9aa34b-b3c0-499e-86ec-110a58009982" providerId="AD" clId="Web-{3B34E867-E5DC-4182-BC02-B14FA832B47C}" dt="2023-02-16T06:21:11.965" v="99" actId="20577"/>
      <pc:docMkLst>
        <pc:docMk/>
      </pc:docMkLst>
      <pc:sldChg chg="modSp">
        <pc:chgData name="Mariola Domoń" userId="S::mdomon@sp149.krakow.pl::3b9aa34b-b3c0-499e-86ec-110a58009982" providerId="AD" clId="Web-{3B34E867-E5DC-4182-BC02-B14FA832B47C}" dt="2023-02-16T06:19:01.759" v="77" actId="20577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3B34E867-E5DC-4182-BC02-B14FA832B47C}" dt="2023-02-16T06:19:01.759" v="77" actId="20577"/>
          <ac:spMkLst>
            <pc:docMk/>
            <pc:sldMk cId="3050884130" sldId="257"/>
            <ac:spMk id="2" creationId="{6BA35491-D10A-75E8-60B7-67A0AB5E3536}"/>
          </ac:spMkLst>
        </pc:spChg>
      </pc:sldChg>
      <pc:sldChg chg="addSp delSp modSp mod setBg">
        <pc:chgData name="Mariola Domoń" userId="S::mdomon@sp149.krakow.pl::3b9aa34b-b3c0-499e-86ec-110a58009982" providerId="AD" clId="Web-{3B34E867-E5DC-4182-BC02-B14FA832B47C}" dt="2023-02-16T06:19:19.541" v="79" actId="20577"/>
        <pc:sldMkLst>
          <pc:docMk/>
          <pc:sldMk cId="3783579075" sldId="258"/>
        </pc:sldMkLst>
        <pc:spChg chg="mod ord">
          <ac:chgData name="Mariola Domoń" userId="S::mdomon@sp149.krakow.pl::3b9aa34b-b3c0-499e-86ec-110a58009982" providerId="AD" clId="Web-{3B34E867-E5DC-4182-BC02-B14FA832B47C}" dt="2023-02-16T06:19:19.541" v="79" actId="20577"/>
          <ac:spMkLst>
            <pc:docMk/>
            <pc:sldMk cId="3783579075" sldId="258"/>
            <ac:spMk id="2" creationId="{753E2C9B-6B3F-9B78-75BF-B365A0A2B583}"/>
          </ac:spMkLst>
        </pc:spChg>
        <pc:spChg chg="add del mod">
          <ac:chgData name="Mariola Domoń" userId="S::mdomon@sp149.krakow.pl::3b9aa34b-b3c0-499e-86ec-110a58009982" providerId="AD" clId="Web-{3B34E867-E5DC-4182-BC02-B14FA832B47C}" dt="2023-02-16T06:06:53.038" v="1"/>
          <ac:spMkLst>
            <pc:docMk/>
            <pc:sldMk cId="3783579075" sldId="258"/>
            <ac:spMk id="4" creationId="{B5F42882-515C-FE7E-4937-A7378BCB2F1C}"/>
          </ac:spMkLst>
        </pc:spChg>
        <pc:spChg chg="add del mod">
          <ac:chgData name="Mariola Domoń" userId="S::mdomon@sp149.krakow.pl::3b9aa34b-b3c0-499e-86ec-110a58009982" providerId="AD" clId="Web-{3B34E867-E5DC-4182-BC02-B14FA832B47C}" dt="2023-02-16T06:07:15.414" v="4"/>
          <ac:spMkLst>
            <pc:docMk/>
            <pc:sldMk cId="3783579075" sldId="258"/>
            <ac:spMk id="7" creationId="{148A8A26-2B23-608C-9848-DEAEE188FEF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46.794" v="33"/>
          <ac:spMkLst>
            <pc:docMk/>
            <pc:sldMk cId="3783579075" sldId="258"/>
            <ac:spMk id="12" creationId="{F55FBD49-DF64-3204-0CF2-316FF24280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46.794" v="33"/>
          <ac:spMkLst>
            <pc:docMk/>
            <pc:sldMk cId="3783579075" sldId="258"/>
            <ac:spMk id="15" creationId="{03AE087C-11E2-4305-9282-D7F122FE726E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46.794" v="33"/>
          <ac:grpSpMkLst>
            <pc:docMk/>
            <pc:sldMk cId="3783579075" sldId="258"/>
            <ac:grpSpMk id="17" creationId="{7CECCFA5-40A0-4B37-8B7B-D912C28A15C3}"/>
          </ac:grpSpMkLst>
        </pc:grpChg>
        <pc:picChg chg="add del mod ord">
          <ac:chgData name="Mariola Domoń" userId="S::mdomon@sp149.krakow.pl::3b9aa34b-b3c0-499e-86ec-110a58009982" providerId="AD" clId="Web-{3B34E867-E5DC-4182-BC02-B14FA832B47C}" dt="2023-02-16T06:07:03.117" v="3"/>
          <ac:picMkLst>
            <pc:docMk/>
            <pc:sldMk cId="3783579075" sldId="258"/>
            <ac:picMk id="5" creationId="{F464004F-3C65-3EC8-D452-D6CAE72D669A}"/>
          </ac:picMkLst>
        </pc:picChg>
        <pc:picChg chg="add mod ord">
          <ac:chgData name="Mariola Domoń" userId="S::mdomon@sp149.krakow.pl::3b9aa34b-b3c0-499e-86ec-110a58009982" providerId="AD" clId="Web-{3B34E867-E5DC-4182-BC02-B14FA832B47C}" dt="2023-02-16T06:10:46.794" v="33"/>
          <ac:picMkLst>
            <pc:docMk/>
            <pc:sldMk cId="3783579075" sldId="258"/>
            <ac:picMk id="8" creationId="{1739FD9E-ACAD-BC6C-62C5-10C64573A3EF}"/>
          </ac:picMkLst>
        </pc:picChg>
        <pc:picChg chg="del">
          <ac:chgData name="Mariola Domoń" userId="S::mdomon@sp149.krakow.pl::3b9aa34b-b3c0-499e-86ec-110a58009982" providerId="AD" clId="Web-{3B34E867-E5DC-4182-BC02-B14FA832B47C}" dt="2023-02-16T06:06:39.679" v="0"/>
          <ac:picMkLst>
            <pc:docMk/>
            <pc:sldMk cId="3783579075" sldId="258"/>
            <ac:picMk id="10" creationId="{3E826B8E-933B-CE93-3AFE-578A3006A008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1:09.029" v="36"/>
        <pc:sldMkLst>
          <pc:docMk/>
          <pc:sldMk cId="3465651604" sldId="259"/>
        </pc:sldMkLst>
        <pc:spChg chg="mod or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" creationId="{0BABA1EC-238B-91E6-A856-9E8E6CF1E58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9.029" v="36"/>
          <ac:spMkLst>
            <pc:docMk/>
            <pc:sldMk cId="3465651604" sldId="25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09.029" v="36"/>
          <ac:grpSpMkLst>
            <pc:docMk/>
            <pc:sldMk cId="3465651604" sldId="25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09.029" v="36"/>
          <ac:picMkLst>
            <pc:docMk/>
            <pc:sldMk cId="3465651604" sldId="259"/>
            <ac:picMk id="4" creationId="{00D40F11-71AE-B9FE-1729-377A6CB16D19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28.072" v="80" actId="20577"/>
        <pc:sldMkLst>
          <pc:docMk/>
          <pc:sldMk cId="2125495856" sldId="260"/>
        </pc:sldMkLst>
        <pc:spChg chg="mod ord">
          <ac:chgData name="Mariola Domoń" userId="S::mdomon@sp149.krakow.pl::3b9aa34b-b3c0-499e-86ec-110a58009982" providerId="AD" clId="Web-{3B34E867-E5DC-4182-BC02-B14FA832B47C}" dt="2023-02-16T06:19:28.072" v="80" actId="20577"/>
          <ac:spMkLst>
            <pc:docMk/>
            <pc:sldMk cId="2125495856" sldId="260"/>
            <ac:spMk id="2" creationId="{28252D4E-8798-6328-2262-42CF2BB2383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22.201" v="37"/>
          <ac:spMkLst>
            <pc:docMk/>
            <pc:sldMk cId="2125495856" sldId="26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22.201" v="37"/>
          <ac:grpSpMkLst>
            <pc:docMk/>
            <pc:sldMk cId="2125495856" sldId="26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22.201" v="37"/>
          <ac:picMkLst>
            <pc:docMk/>
            <pc:sldMk cId="2125495856" sldId="260"/>
            <ac:picMk id="4" creationId="{074A68F3-D293-19BE-0326-696326C0687A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39.572" v="82" actId="20577"/>
        <pc:sldMkLst>
          <pc:docMk/>
          <pc:sldMk cId="561950320" sldId="261"/>
        </pc:sldMkLst>
        <pc:spChg chg="mod ord">
          <ac:chgData name="Mariola Domoń" userId="S::mdomon@sp149.krakow.pl::3b9aa34b-b3c0-499e-86ec-110a58009982" providerId="AD" clId="Web-{3B34E867-E5DC-4182-BC02-B14FA832B47C}" dt="2023-02-16T06:19:39.572" v="82" actId="20577"/>
          <ac:spMkLst>
            <pc:docMk/>
            <pc:sldMk cId="561950320" sldId="261"/>
            <ac:spMk id="2" creationId="{6AA42EBB-044F-1E14-41B3-C18C8880F965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34.936" v="38"/>
          <ac:spMkLst>
            <pc:docMk/>
            <pc:sldMk cId="561950320" sldId="261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34.936" v="38"/>
          <ac:grpSpMkLst>
            <pc:docMk/>
            <pc:sldMk cId="561950320" sldId="261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34.936" v="38"/>
          <ac:picMkLst>
            <pc:docMk/>
            <pc:sldMk cId="561950320" sldId="261"/>
            <ac:picMk id="4" creationId="{408477E2-2DC5-39EE-5748-150F539D50D5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1:53.217" v="40"/>
        <pc:sldMkLst>
          <pc:docMk/>
          <pc:sldMk cId="1698109601" sldId="262"/>
        </pc:sldMkLst>
        <pc:spChg chg="mod or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" creationId="{5F46B531-902E-2107-4F41-A93E97C6E031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53.217" v="40"/>
          <ac:spMkLst>
            <pc:docMk/>
            <pc:sldMk cId="1698109601" sldId="262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53.217" v="40"/>
          <ac:grpSpMkLst>
            <pc:docMk/>
            <pc:sldMk cId="1698109601" sldId="262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1:53.217" v="40"/>
          <ac:picMkLst>
            <pc:docMk/>
            <pc:sldMk cId="1698109601" sldId="262"/>
            <ac:picMk id="7" creationId="{8AE8615F-DE2B-29E9-EBD3-498663B68C1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55.760" v="85" actId="20577"/>
        <pc:sldMkLst>
          <pc:docMk/>
          <pc:sldMk cId="2324324093" sldId="263"/>
        </pc:sldMkLst>
        <pc:spChg chg="mod ord">
          <ac:chgData name="Mariola Domoń" userId="S::mdomon@sp149.krakow.pl::3b9aa34b-b3c0-499e-86ec-110a58009982" providerId="AD" clId="Web-{3B34E867-E5DC-4182-BC02-B14FA832B47C}" dt="2023-02-16T06:19:55.760" v="85" actId="20577"/>
          <ac:spMkLst>
            <pc:docMk/>
            <pc:sldMk cId="2324324093" sldId="263"/>
            <ac:spMk id="2" creationId="{1E5AC7FE-C437-EE53-7F94-17B8D319A48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18.202" v="42"/>
          <ac:spMkLst>
            <pc:docMk/>
            <pc:sldMk cId="2324324093" sldId="263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18.202" v="42"/>
          <ac:grpSpMkLst>
            <pc:docMk/>
            <pc:sldMk cId="2324324093" sldId="263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18.202" v="42"/>
          <ac:picMkLst>
            <pc:docMk/>
            <pc:sldMk cId="2324324093" sldId="263"/>
            <ac:picMk id="7" creationId="{EA3AFF1B-8624-2DF7-B1EA-092555977BFE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27.765" v="43"/>
        <pc:sldMkLst>
          <pc:docMk/>
          <pc:sldMk cId="871684406" sldId="264"/>
        </pc:sldMkLst>
        <pc:spChg chg="mod or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" creationId="{396302AF-BECC-EB96-D996-F240FE596AA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27.765" v="43"/>
          <ac:spMkLst>
            <pc:docMk/>
            <pc:sldMk cId="871684406" sldId="264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27.765" v="43"/>
          <ac:grpSpMkLst>
            <pc:docMk/>
            <pc:sldMk cId="871684406" sldId="264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27.765" v="43"/>
          <ac:picMkLst>
            <pc:docMk/>
            <pc:sldMk cId="871684406" sldId="264"/>
            <ac:picMk id="7" creationId="{9A0F7B4F-EE6A-839F-21F6-535A8ECBA4EB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34.031" v="44"/>
        <pc:sldMkLst>
          <pc:docMk/>
          <pc:sldMk cId="2678767171" sldId="265"/>
        </pc:sldMkLst>
        <pc:spChg chg="mod or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" creationId="{AE1A452F-128D-FEB3-9FB0-1E0DA7971C7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34.031" v="44"/>
          <ac:spMkLst>
            <pc:docMk/>
            <pc:sldMk cId="2678767171" sldId="265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34.031" v="44"/>
          <ac:grpSpMkLst>
            <pc:docMk/>
            <pc:sldMk cId="2678767171" sldId="265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34.031" v="44"/>
          <ac:picMkLst>
            <pc:docMk/>
            <pc:sldMk cId="2678767171" sldId="265"/>
            <ac:picMk id="4" creationId="{60AC755C-2321-E81F-3232-247A27B6BC5B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20:04.401" v="86" actId="20577"/>
        <pc:sldMkLst>
          <pc:docMk/>
          <pc:sldMk cId="3622664087" sldId="266"/>
        </pc:sldMkLst>
        <pc:spChg chg="mod ord">
          <ac:chgData name="Mariola Domoń" userId="S::mdomon@sp149.krakow.pl::3b9aa34b-b3c0-499e-86ec-110a58009982" providerId="AD" clId="Web-{3B34E867-E5DC-4182-BC02-B14FA832B47C}" dt="2023-02-16T06:20:04.401" v="86" actId="20577"/>
          <ac:spMkLst>
            <pc:docMk/>
            <pc:sldMk cId="3622664087" sldId="266"/>
            <ac:spMk id="2" creationId="{7096EA10-E23E-370D-F086-83B8A10827D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48.437" v="45"/>
          <ac:spMkLst>
            <pc:docMk/>
            <pc:sldMk cId="3622664087" sldId="266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48.437" v="45"/>
          <ac:grpSpMkLst>
            <pc:docMk/>
            <pc:sldMk cId="3622664087" sldId="266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48.437" v="45"/>
          <ac:picMkLst>
            <pc:docMk/>
            <pc:sldMk cId="3622664087" sldId="266"/>
            <ac:picMk id="4" creationId="{8D4F0DC5-00BD-B06F-8D8D-3D70065AF742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2:55.359" v="46"/>
        <pc:sldMkLst>
          <pc:docMk/>
          <pc:sldMk cId="2443770539" sldId="267"/>
        </pc:sldMkLst>
        <pc:spChg chg="mod or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" creationId="{0D237986-B311-80B3-34B8-FFB4B60D9A8C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2:55.359" v="46"/>
          <ac:spMkLst>
            <pc:docMk/>
            <pc:sldMk cId="2443770539" sldId="267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2:55.359" v="46"/>
          <ac:grpSpMkLst>
            <pc:docMk/>
            <pc:sldMk cId="2443770539" sldId="267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2:55.359" v="46"/>
          <ac:picMkLst>
            <pc:docMk/>
            <pc:sldMk cId="2443770539" sldId="267"/>
            <ac:picMk id="4" creationId="{7206F438-F721-5A64-C54D-920A334AD42C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03.188" v="47"/>
        <pc:sldMkLst>
          <pc:docMk/>
          <pc:sldMk cId="3932052660" sldId="268"/>
        </pc:sldMkLst>
        <pc:spChg chg="mod or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" creationId="{5A7B36CF-4874-C950-F645-D71E4C84709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3.188" v="47"/>
          <ac:spMkLst>
            <pc:docMk/>
            <pc:sldMk cId="3932052660" sldId="268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03.188" v="47"/>
          <ac:grpSpMkLst>
            <pc:docMk/>
            <pc:sldMk cId="3932052660" sldId="268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03.188" v="47"/>
          <ac:picMkLst>
            <pc:docMk/>
            <pc:sldMk cId="3932052660" sldId="268"/>
            <ac:picMk id="4" creationId="{34D3A60F-E352-1ABF-01D3-295A5C276E2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20:11.057" v="88" actId="20577"/>
        <pc:sldMkLst>
          <pc:docMk/>
          <pc:sldMk cId="399546826" sldId="269"/>
        </pc:sldMkLst>
        <pc:spChg chg="mod ord">
          <ac:chgData name="Mariola Domoń" userId="S::mdomon@sp149.krakow.pl::3b9aa34b-b3c0-499e-86ec-110a58009982" providerId="AD" clId="Web-{3B34E867-E5DC-4182-BC02-B14FA832B47C}" dt="2023-02-16T06:20:11.057" v="88" actId="20577"/>
          <ac:spMkLst>
            <pc:docMk/>
            <pc:sldMk cId="399546826" sldId="269"/>
            <ac:spMk id="2" creationId="{5BD63E0D-4770-39A8-049E-B4C1CBCB6C9E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08.860" v="48"/>
          <ac:spMkLst>
            <pc:docMk/>
            <pc:sldMk cId="399546826" sldId="26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08.860" v="48"/>
          <ac:grpSpMkLst>
            <pc:docMk/>
            <pc:sldMk cId="399546826" sldId="26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08.860" v="48"/>
          <ac:picMkLst>
            <pc:docMk/>
            <pc:sldMk cId="399546826" sldId="269"/>
            <ac:picMk id="4" creationId="{D6A0A808-C282-7795-6BFC-B0D17D45B52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16.485" v="49"/>
        <pc:sldMkLst>
          <pc:docMk/>
          <pc:sldMk cId="247982809" sldId="270"/>
        </pc:sldMkLst>
        <pc:spChg chg="mod or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" creationId="{656F63AD-D1EB-CCDB-BF8C-5E5984CECB3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16.485" v="49"/>
          <ac:spMkLst>
            <pc:docMk/>
            <pc:sldMk cId="247982809" sldId="27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16.485" v="49"/>
          <ac:grpSpMkLst>
            <pc:docMk/>
            <pc:sldMk cId="247982809" sldId="27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16.485" v="49"/>
          <ac:picMkLst>
            <pc:docMk/>
            <pc:sldMk cId="247982809" sldId="270"/>
            <ac:picMk id="4" creationId="{595141AF-8B60-4F66-8526-824812AE399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24.173" v="50"/>
        <pc:sldMkLst>
          <pc:docMk/>
          <pc:sldMk cId="966382113" sldId="271"/>
        </pc:sldMkLst>
        <pc:spChg chg="mod or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" creationId="{A5CB314E-B0A4-28A4-9B0E-4F20F1C249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24.173" v="50"/>
          <ac:spMkLst>
            <pc:docMk/>
            <pc:sldMk cId="966382113" sldId="271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24.173" v="50"/>
          <ac:grpSpMkLst>
            <pc:docMk/>
            <pc:sldMk cId="966382113" sldId="271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24.173" v="50"/>
          <ac:picMkLst>
            <pc:docMk/>
            <pc:sldMk cId="966382113" sldId="271"/>
            <ac:picMk id="4" creationId="{F6146E33-18EB-2E53-B0B7-5AA02AE78DBC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21.308" v="91" actId="20577"/>
        <pc:sldMkLst>
          <pc:docMk/>
          <pc:sldMk cId="3467118495" sldId="272"/>
        </pc:sldMkLst>
        <pc:spChg chg="mod ord">
          <ac:chgData name="Mariola Domoń" userId="S::mdomon@sp149.krakow.pl::3b9aa34b-b3c0-499e-86ec-110a58009982" providerId="AD" clId="Web-{3B34E867-E5DC-4182-BC02-B14FA832B47C}" dt="2023-02-16T06:20:21.308" v="91" actId="20577"/>
          <ac:spMkLst>
            <pc:docMk/>
            <pc:sldMk cId="3467118495" sldId="272"/>
            <ac:spMk id="2" creationId="{02EC32ED-D0E3-D648-B000-CCA0601ABA97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12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14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3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5" creationId="{B6D694DB-A3FC-4F14-A225-17BEBA44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09.959" v="65"/>
          <ac:spMkLst>
            <pc:docMk/>
            <pc:sldMk cId="3467118495" sldId="272"/>
            <ac:spMk id="27" creationId="{6233B4D5-2565-4CC0-A9B1-C9EA9E9DE30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1" creationId="{78AEA0C3-6122-772D-9240-4D98A8BAA10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4" creationId="{FAFB3478-4AEC-431E-93B2-1593839C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36" creationId="{BA44E6CA-03F3-47EA-A9F3-5C0674E28D61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45" creationId="{2E922E9E-A29B-4164-A634-B718A43369C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50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52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1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3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47.679" v="67"/>
          <ac:spMkLst>
            <pc:docMk/>
            <pc:sldMk cId="3467118495" sldId="272"/>
            <ac:spMk id="65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7:09.959" v="65"/>
          <ac:grpSpMkLst>
            <pc:docMk/>
            <pc:sldMk cId="3467118495" sldId="272"/>
            <ac:grpSpMk id="16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38" creationId="{7EE36A67-006F-476F-9635-DC6B386EEAB7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54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47.679" v="67"/>
          <ac:grpSpMkLst>
            <pc:docMk/>
            <pc:sldMk cId="3467118495" sldId="272"/>
            <ac:grpSpMk id="67" creationId="{C09AACA9-03A2-4DB1-A011-3024CF744E62}"/>
          </ac:grpSpMkLst>
        </pc:grpChg>
        <pc:picChg chg="mod ord">
          <ac:chgData name="Mariola Domoń" userId="S::mdomon@sp149.krakow.pl::3b9aa34b-b3c0-499e-86ec-110a58009982" providerId="AD" clId="Web-{3B34E867-E5DC-4182-BC02-B14FA832B47C}" dt="2023-02-16T06:17:47.679" v="67"/>
          <ac:picMkLst>
            <pc:docMk/>
            <pc:sldMk cId="3467118495" sldId="272"/>
            <ac:picMk id="7" creationId="{DE0643D7-7F1A-C69B-F48D-33F243FF5C4C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19:45.416" v="84" actId="20577"/>
        <pc:sldMkLst>
          <pc:docMk/>
          <pc:sldMk cId="1306373131" sldId="273"/>
        </pc:sldMkLst>
        <pc:spChg chg="mod ord">
          <ac:chgData name="Mariola Domoń" userId="S::mdomon@sp149.krakow.pl::3b9aa34b-b3c0-499e-86ec-110a58009982" providerId="AD" clId="Web-{3B34E867-E5DC-4182-BC02-B14FA832B47C}" dt="2023-02-16T06:19:45.416" v="84" actId="20577"/>
          <ac:spMkLst>
            <pc:docMk/>
            <pc:sldMk cId="1306373131" sldId="273"/>
            <ac:spMk id="2" creationId="{A9C15851-211A-8810-FE7D-057DFF14CC15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33.522" v="66"/>
          <ac:spMkLst>
            <pc:docMk/>
            <pc:sldMk cId="1306373131" sldId="273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33.522" v="66"/>
          <ac:grpSpMkLst>
            <pc:docMk/>
            <pc:sldMk cId="1306373131" sldId="273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7:33.522" v="66"/>
          <ac:picMkLst>
            <pc:docMk/>
            <pc:sldMk cId="1306373131" sldId="273"/>
            <ac:picMk id="4" creationId="{B42F8593-BC88-3D49-4D82-27C6EC46DE53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0:24.668" v="31"/>
        <pc:sldMkLst>
          <pc:docMk/>
          <pc:sldMk cId="2246516034" sldId="274"/>
        </pc:sldMkLst>
        <pc:spChg chg="mo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" creationId="{0614043A-2868-1FC5-ADC9-0778E788576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2" creationId="{06087813-B81F-42C4-A0EA-F9078FB614C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24" creationId="{C4B295A1-75D3-4C3B-82E7-C5CFD80A7E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24.668" v="31"/>
          <ac:spMkLst>
            <pc:docMk/>
            <pc:sldMk cId="2246516034" sldId="274"/>
            <ac:spMk id="33" creationId="{E4B2AF95-7029-4856-9CE4-BBBE8CF805B9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24.668" v="31"/>
          <ac:grpSpMkLst>
            <pc:docMk/>
            <pc:sldMk cId="2246516034" sldId="274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0:24.668" v="31"/>
          <ac:grpSpMkLst>
            <pc:docMk/>
            <pc:sldMk cId="2246516034" sldId="274"/>
            <ac:grpSpMk id="26" creationId="{ED38D1D7-BA30-4FF3-A0CC-9E90BB966274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0:24.668" v="31"/>
          <ac:picMkLst>
            <pc:docMk/>
            <pc:sldMk cId="2246516034" sldId="274"/>
            <ac:picMk id="4" creationId="{0CC8C75C-5852-5035-81A0-89D66E1868C2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37.267" v="52"/>
        <pc:sldMkLst>
          <pc:docMk/>
          <pc:sldMk cId="578526401" sldId="275"/>
        </pc:sldMkLst>
        <pc:spChg chg="mod or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" creationId="{F2CB725F-D02A-E3CB-5FF4-03CB51C8851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37.267" v="52"/>
          <ac:spMkLst>
            <pc:docMk/>
            <pc:sldMk cId="578526401" sldId="275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37.267" v="52"/>
          <ac:grpSpMkLst>
            <pc:docMk/>
            <pc:sldMk cId="578526401" sldId="275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37.267" v="52"/>
          <ac:picMkLst>
            <pc:docMk/>
            <pc:sldMk cId="578526401" sldId="275"/>
            <ac:picMk id="4" creationId="{1B638AD8-CEBE-4889-A322-7F1A8D0C463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41.876" v="53"/>
        <pc:sldMkLst>
          <pc:docMk/>
          <pc:sldMk cId="672683242" sldId="276"/>
        </pc:sldMkLst>
        <pc:spChg chg="mod or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" creationId="{8430B0B5-9D47-1D7A-A0CE-3DC5BE84E5EF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12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14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3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5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1.876" v="53"/>
          <ac:spMkLst>
            <pc:docMk/>
            <pc:sldMk cId="672683242" sldId="276"/>
            <ac:spMk id="27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41.876" v="53"/>
          <ac:grpSpMkLst>
            <pc:docMk/>
            <pc:sldMk cId="672683242" sldId="276"/>
            <ac:grpSpMk id="16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41.876" v="53"/>
          <ac:picMkLst>
            <pc:docMk/>
            <pc:sldMk cId="672683242" sldId="276"/>
            <ac:picMk id="7" creationId="{C8F38539-3247-D129-AC58-17932BDBAA37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3:46.548" v="54"/>
        <pc:sldMkLst>
          <pc:docMk/>
          <pc:sldMk cId="3819545952" sldId="277"/>
        </pc:sldMkLst>
        <pc:spChg chg="mod or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" creationId="{09556D72-C58B-B130-E81C-EF90A796315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3:46.548" v="54"/>
          <ac:spMkLst>
            <pc:docMk/>
            <pc:sldMk cId="3819545952" sldId="277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3:46.548" v="54"/>
          <ac:grpSpMkLst>
            <pc:docMk/>
            <pc:sldMk cId="3819545952" sldId="277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3:46.548" v="54"/>
          <ac:picMkLst>
            <pc:docMk/>
            <pc:sldMk cId="3819545952" sldId="277"/>
            <ac:picMk id="4" creationId="{2CD72391-E20D-D017-15DE-FA498DF7E888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28.152" v="92" actId="20577"/>
        <pc:sldMkLst>
          <pc:docMk/>
          <pc:sldMk cId="3723918302" sldId="278"/>
        </pc:sldMkLst>
        <pc:spChg chg="mod ord">
          <ac:chgData name="Mariola Domoń" userId="S::mdomon@sp149.krakow.pl::3b9aa34b-b3c0-499e-86ec-110a58009982" providerId="AD" clId="Web-{3B34E867-E5DC-4182-BC02-B14FA832B47C}" dt="2023-02-16T06:20:28.152" v="92" actId="20577"/>
          <ac:spMkLst>
            <pc:docMk/>
            <pc:sldMk cId="3723918302" sldId="278"/>
            <ac:spMk id="2" creationId="{614A5C11-E0F6-1871-B2EA-97C37E16C81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2" creationId="{B6D694DB-A3FC-4F14-A225-17BEBA44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4:03.549" v="56"/>
          <ac:spMkLst>
            <pc:docMk/>
            <pc:sldMk cId="3723918302" sldId="278"/>
            <ac:spMk id="24" creationId="{6233B4D5-2565-4CC0-A9B1-C9EA9E9DE30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6" creationId="{0D29D77D-2D4E-4868-960B-BEDA724F5CE2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7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28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1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2" creationId="{96AE4BD0-E2D6-4FE1-9295-59E338A4534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7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39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48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50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7:56.992" v="68"/>
          <ac:spMkLst>
            <pc:docMk/>
            <pc:sldMk cId="3723918302" sldId="278"/>
            <ac:spMk id="52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4:03.549" v="56"/>
          <ac:grpSpMkLst>
            <pc:docMk/>
            <pc:sldMk cId="3723918302" sldId="278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29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41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7:56.992" v="68"/>
          <ac:grpSpMkLst>
            <pc:docMk/>
            <pc:sldMk cId="3723918302" sldId="278"/>
            <ac:grpSpMk id="54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7:56.992" v="68"/>
          <ac:picMkLst>
            <pc:docMk/>
            <pc:sldMk cId="3723918302" sldId="278"/>
            <ac:picMk id="4" creationId="{4526A472-100B-56B5-B5DB-C96C6D21DA74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13.533" v="58"/>
        <pc:sldMkLst>
          <pc:docMk/>
          <pc:sldMk cId="3490273893" sldId="279"/>
        </pc:sldMkLst>
        <pc:spChg chg="mod or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" creationId="{8176D243-8BE9-FA37-A789-748BBCE9E666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3.533" v="58"/>
          <ac:spMkLst>
            <pc:docMk/>
            <pc:sldMk cId="3490273893" sldId="279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13.533" v="58"/>
          <ac:grpSpMkLst>
            <pc:docMk/>
            <pc:sldMk cId="3490273893" sldId="279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13.533" v="58"/>
          <ac:picMkLst>
            <pc:docMk/>
            <pc:sldMk cId="3490273893" sldId="279"/>
            <ac:picMk id="4" creationId="{AE30A28B-89E6-6BAD-DD0E-97E593054EFC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19.236" v="59"/>
        <pc:sldMkLst>
          <pc:docMk/>
          <pc:sldMk cId="2267745713" sldId="280"/>
        </pc:sldMkLst>
        <pc:spChg chg="mod or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" creationId="{25A03FE6-B910-4FEB-A04D-CC65C687E14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19.236" v="59"/>
          <ac:spMkLst>
            <pc:docMk/>
            <pc:sldMk cId="2267745713" sldId="280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19.236" v="59"/>
          <ac:grpSpMkLst>
            <pc:docMk/>
            <pc:sldMk cId="2267745713" sldId="280"/>
            <ac:grpSpMk id="13" creationId="{7726F010-956A-40BC-8A1F-8002DC729B4C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19.236" v="59"/>
          <ac:picMkLst>
            <pc:docMk/>
            <pc:sldMk cId="2267745713" sldId="280"/>
            <ac:picMk id="4" creationId="{6DD9F254-6B80-970B-51D8-AF30745F4005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42.839" v="94" actId="20577"/>
        <pc:sldMkLst>
          <pc:docMk/>
          <pc:sldMk cId="2954156252" sldId="281"/>
        </pc:sldMkLst>
        <pc:spChg chg="mod ord">
          <ac:chgData name="Mariola Domoń" userId="S::mdomon@sp149.krakow.pl::3b9aa34b-b3c0-499e-86ec-110a58009982" providerId="AD" clId="Web-{3B34E867-E5DC-4182-BC02-B14FA832B47C}" dt="2023-02-16T06:20:42.839" v="94" actId="20577"/>
          <ac:spMkLst>
            <pc:docMk/>
            <pc:sldMk cId="2954156252" sldId="281"/>
            <ac:spMk id="2" creationId="{8BA9B18E-BD22-5245-C88E-8D162DA018B5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04.945" v="69"/>
          <ac:spMkLst>
            <pc:docMk/>
            <pc:sldMk cId="2954156252" sldId="281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04.945" v="69"/>
          <ac:grpSpMkLst>
            <pc:docMk/>
            <pc:sldMk cId="2954156252" sldId="281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8:04.945" v="69"/>
          <ac:picMkLst>
            <pc:docMk/>
            <pc:sldMk cId="2954156252" sldId="281"/>
            <ac:picMk id="4" creationId="{6619722A-AC05-1ACD-4466-D13D100B095F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9:14.728" v="78" actId="20577"/>
        <pc:sldMkLst>
          <pc:docMk/>
          <pc:sldMk cId="1870610379" sldId="282"/>
        </pc:sldMkLst>
        <pc:spChg chg="mod">
          <ac:chgData name="Mariola Domoń" userId="S::mdomon@sp149.krakow.pl::3b9aa34b-b3c0-499e-86ec-110a58009982" providerId="AD" clId="Web-{3B34E867-E5DC-4182-BC02-B14FA832B47C}" dt="2023-02-16T06:19:14.728" v="78" actId="20577"/>
          <ac:spMkLst>
            <pc:docMk/>
            <pc:sldMk cId="1870610379" sldId="282"/>
            <ac:spMk id="2" creationId="{BE06C398-6AF2-4C61-448A-BBB844817E3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2" creationId="{06087813-B81F-42C4-A0EA-F9078FB614C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24" creationId="{C4B295A1-75D3-4C3B-82E7-C5CFD80A7EA7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33.715" v="32"/>
          <ac:spMkLst>
            <pc:docMk/>
            <pc:sldMk cId="1870610379" sldId="282"/>
            <ac:spMk id="33" creationId="{E4B2AF95-7029-4856-9CE4-BBBE8CF805B9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33.715" v="32"/>
          <ac:grpSpMkLst>
            <pc:docMk/>
            <pc:sldMk cId="1870610379" sldId="282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0:33.715" v="32"/>
          <ac:grpSpMkLst>
            <pc:docMk/>
            <pc:sldMk cId="1870610379" sldId="282"/>
            <ac:grpSpMk id="26" creationId="{ED38D1D7-BA30-4FF3-A0CC-9E90BB966274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0:33.715" v="32"/>
          <ac:picMkLst>
            <pc:docMk/>
            <pc:sldMk cId="1870610379" sldId="282"/>
            <ac:picMk id="4" creationId="{BEBBD298-0ED5-ADE1-4922-D378AB636D21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0:50.215" v="96" actId="20577"/>
        <pc:sldMkLst>
          <pc:docMk/>
          <pc:sldMk cId="4242479117" sldId="283"/>
        </pc:sldMkLst>
        <pc:spChg chg="mod ord">
          <ac:chgData name="Mariola Domoń" userId="S::mdomon@sp149.krakow.pl::3b9aa34b-b3c0-499e-86ec-110a58009982" providerId="AD" clId="Web-{3B34E867-E5DC-4182-BC02-B14FA832B47C}" dt="2023-02-16T06:20:50.215" v="96" actId="20577"/>
          <ac:spMkLst>
            <pc:docMk/>
            <pc:sldMk cId="4242479117" sldId="283"/>
            <ac:spMk id="2" creationId="{09FD00E5-EE02-67E1-3F51-CCB2B7BA15F6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2" creationId="{A7971386-B2B0-4A38-8D3B-8CF23AAA610C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4" creationId="{96AE4BD0-E2D6-4FE1-9295-59E338A45340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26" creationId="{0D29D77D-2D4E-4868-960B-BEDA724F5CE2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31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33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2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4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8:10.570" v="70"/>
          <ac:spMkLst>
            <pc:docMk/>
            <pc:sldMk cId="4242479117" sldId="283"/>
            <ac:spMk id="46" creationId="{3923A307-A4A9-4352-A2A4-5B720FA948EC}"/>
          </ac:spMkLst>
        </pc:spChg>
        <pc:grpChg chg="add del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35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8:10.570" v="70"/>
          <ac:grpSpMkLst>
            <pc:docMk/>
            <pc:sldMk cId="4242479117" sldId="283"/>
            <ac:grpSpMk id="48" creationId="{C09AACA9-03A2-4DB1-A011-3024CF744E62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8:10.570" v="70"/>
          <ac:picMkLst>
            <pc:docMk/>
            <pc:sldMk cId="4242479117" sldId="283"/>
            <ac:picMk id="4" creationId="{4B00C086-4A69-636A-5E8C-9CEC09CAB9F8}"/>
          </ac:picMkLst>
        </pc:picChg>
      </pc:sldChg>
      <pc:sldChg chg="addSp modSp mod setBg">
        <pc:chgData name="Mariola Domoń" userId="S::mdomon@sp149.krakow.pl::3b9aa34b-b3c0-499e-86ec-110a58009982" providerId="AD" clId="Web-{3B34E867-E5DC-4182-BC02-B14FA832B47C}" dt="2023-02-16T06:14:54.659" v="62"/>
        <pc:sldMkLst>
          <pc:docMk/>
          <pc:sldMk cId="4060447479" sldId="284"/>
        </pc:sldMkLst>
        <pc:spChg chg="mod or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" creationId="{D07F31DE-40E7-BB68-03D3-4C8BB1080F8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2" creationId="{EA7E347D-B32A-4759-B7FF-FD25A9AEE645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4" creationId="{681F9FCB-1E38-43E9-8567-6292F4842051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6" creationId="{ED029D64-BBDD-43FA-92CF-C6BF515141E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28" creationId="{DF862680-7FF3-4F94-B3EC-A17BECACFD1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4:54.659" v="62"/>
          <ac:spMkLst>
            <pc:docMk/>
            <pc:sldMk cId="4060447479" sldId="284"/>
            <ac:spMk id="30" creationId="{E579D572-0B2B-49CD-A3A7-BE6B3FD44C47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4:54.659" v="62"/>
          <ac:grpSpMkLst>
            <pc:docMk/>
            <pc:sldMk cId="4060447479" sldId="284"/>
            <ac:grpSpMk id="13" creationId="{7726F010-956A-40BC-8A1F-8002DC729B4C}"/>
          </ac:grpSpMkLst>
        </pc:grpChg>
        <pc:grpChg chg="add">
          <ac:chgData name="Mariola Domoń" userId="S::mdomon@sp149.krakow.pl::3b9aa34b-b3c0-499e-86ec-110a58009982" providerId="AD" clId="Web-{3B34E867-E5DC-4182-BC02-B14FA832B47C}" dt="2023-02-16T06:14:54.659" v="62"/>
          <ac:grpSpMkLst>
            <pc:docMk/>
            <pc:sldMk cId="4060447479" sldId="284"/>
            <ac:grpSpMk id="32" creationId="{85615CD2-01A9-44A9-8364-A8B932AF1817}"/>
          </ac:grpSpMkLst>
        </pc:grpChg>
        <pc:picChg chg="mod">
          <ac:chgData name="Mariola Domoń" userId="S::mdomon@sp149.krakow.pl::3b9aa34b-b3c0-499e-86ec-110a58009982" providerId="AD" clId="Web-{3B34E867-E5DC-4182-BC02-B14FA832B47C}" dt="2023-02-16T06:14:54.659" v="62"/>
          <ac:picMkLst>
            <pc:docMk/>
            <pc:sldMk cId="4060447479" sldId="284"/>
            <ac:picMk id="4" creationId="{AB925690-B1EF-23CC-4D21-1177200731E4}"/>
          </ac:picMkLst>
        </pc:picChg>
      </pc:sldChg>
      <pc:sldChg chg="addSp delSp modSp mod setBg">
        <pc:chgData name="Mariola Domoń" userId="S::mdomon@sp149.krakow.pl::3b9aa34b-b3c0-499e-86ec-110a58009982" providerId="AD" clId="Web-{3B34E867-E5DC-4182-BC02-B14FA832B47C}" dt="2023-02-16T06:21:11.965" v="99" actId="20577"/>
        <pc:sldMkLst>
          <pc:docMk/>
          <pc:sldMk cId="2009290385" sldId="285"/>
        </pc:sldMkLst>
        <pc:spChg chg="mod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2" creationId="{9F2C67AA-E0EC-B0E1-A661-976DF3C006C1}"/>
          </ac:spMkLst>
        </pc:spChg>
        <pc:spChg chg="mod">
          <ac:chgData name="Mariola Domoń" userId="S::mdomon@sp149.krakow.pl::3b9aa34b-b3c0-499e-86ec-110a58009982" providerId="AD" clId="Web-{3B34E867-E5DC-4182-BC02-B14FA832B47C}" dt="2023-02-16T06:21:11.965" v="99" actId="20577"/>
          <ac:spMkLst>
            <pc:docMk/>
            <pc:sldMk cId="2009290385" sldId="285"/>
            <ac:spMk id="3" creationId="{57680150-4AEA-D690-7F98-797B268D8F24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9" creationId="{FAFB3478-4AEC-431E-93B2-1593839C16D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1" creationId="{A8A68745-355E-4D81-AA5F-942C71082A1E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3" creationId="{61D32E23-CD34-4C85-8167-14669FD3E0CA}"/>
          </ac:spMkLst>
        </pc:spChg>
        <pc:spChg chg="add del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15" creationId="{2E922E9E-A29B-4164-A634-B718A43369C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20:57.168" v="97"/>
          <ac:spMkLst>
            <pc:docMk/>
            <pc:sldMk cId="2009290385" sldId="285"/>
            <ac:spMk id="20" creationId="{03AE087C-11E2-4305-9282-D7F122FE726E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20:57.168" v="97"/>
          <ac:grpSpMkLst>
            <pc:docMk/>
            <pc:sldMk cId="2009290385" sldId="285"/>
            <ac:grpSpMk id="22" creationId="{6ACF365D-F104-414F-93C3-D9F568808E0D}"/>
          </ac:grpSpMkLst>
        </pc:grpChg>
        <pc:picChg chg="mod ord">
          <ac:chgData name="Mariola Domoń" userId="S::mdomon@sp149.krakow.pl::3b9aa34b-b3c0-499e-86ec-110a58009982" providerId="AD" clId="Web-{3B34E867-E5DC-4182-BC02-B14FA832B47C}" dt="2023-02-16T06:20:57.168" v="97"/>
          <ac:picMkLst>
            <pc:docMk/>
            <pc:sldMk cId="2009290385" sldId="285"/>
            <ac:picMk id="4" creationId="{36FEB4F5-3BF8-8F66-001E-A4D83FB1E448}"/>
          </ac:picMkLst>
        </pc:picChg>
      </pc:sldChg>
      <pc:sldChg chg="addSp delSp modSp new mod setBg">
        <pc:chgData name="Mariola Domoń" userId="S::mdomon@sp149.krakow.pl::3b9aa34b-b3c0-499e-86ec-110a58009982" providerId="AD" clId="Web-{3B34E867-E5DC-4182-BC02-B14FA832B47C}" dt="2023-02-16T06:10:54.810" v="34"/>
        <pc:sldMkLst>
          <pc:docMk/>
          <pc:sldMk cId="3850889053" sldId="286"/>
        </pc:sldMkLst>
        <pc:spChg chg="del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" creationId="{243C1DDA-BD82-CDEE-1DDE-53B9DD67DE11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07:40.055" v="8"/>
          <ac:spMkLst>
            <pc:docMk/>
            <pc:sldMk cId="3850889053" sldId="286"/>
            <ac:spMk id="3" creationId="{CAE8E553-7A40-CF8E-7256-75A3815FC5EB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0:54.810" v="34"/>
          <ac:spMkLst>
            <pc:docMk/>
            <pc:sldMk cId="3850889053" sldId="286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0:54.810" v="34"/>
          <ac:grpSpMkLst>
            <pc:docMk/>
            <pc:sldMk cId="3850889053" sldId="286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0:54.810" v="34"/>
          <ac:picMkLst>
            <pc:docMk/>
            <pc:sldMk cId="3850889053" sldId="286"/>
            <ac:picMk id="4" creationId="{C8D81B65-96D5-13E5-3049-72CC118CEE85}"/>
          </ac:picMkLst>
        </pc:picChg>
      </pc:sldChg>
      <pc:sldChg chg="addSp delSp modSp new mod setBg">
        <pc:chgData name="Mariola Domoń" userId="S::mdomon@sp149.krakow.pl::3b9aa34b-b3c0-499e-86ec-110a58009982" providerId="AD" clId="Web-{3B34E867-E5DC-4182-BC02-B14FA832B47C}" dt="2023-02-16T06:11:03.201" v="35"/>
        <pc:sldMkLst>
          <pc:docMk/>
          <pc:sldMk cId="4277208803" sldId="287"/>
        </pc:sldMkLst>
        <pc:spChg chg="del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" creationId="{3E3D3E11-3233-196F-1EF5-8E037DE78C70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08:48.166" v="12"/>
          <ac:spMkLst>
            <pc:docMk/>
            <pc:sldMk cId="4277208803" sldId="287"/>
            <ac:spMk id="3" creationId="{A5FE9F9F-FDC5-D8C6-8EB5-6FC1F54A47F4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03.201" v="35"/>
          <ac:spMkLst>
            <pc:docMk/>
            <pc:sldMk cId="4277208803" sldId="287"/>
            <ac:spMk id="22" creationId="{B6D694DB-A3FC-4F14-A225-17BEBA4416DA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03.201" v="35"/>
          <ac:grpSpMkLst>
            <pc:docMk/>
            <pc:sldMk cId="4277208803" sldId="287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1:03.201" v="35"/>
          <ac:picMkLst>
            <pc:docMk/>
            <pc:sldMk cId="4277208803" sldId="287"/>
            <ac:picMk id="4" creationId="{F666A874-EBE4-9175-9C4D-9BA4B585E311}"/>
          </ac:picMkLst>
        </pc:picChg>
      </pc:sldChg>
      <pc:sldChg chg="addSp delSp modSp new del mod setBg">
        <pc:chgData name="Mariola Domoń" userId="S::mdomon@sp149.krakow.pl::3b9aa34b-b3c0-499e-86ec-110a58009982" providerId="AD" clId="Web-{3B34E867-E5DC-4182-BC02-B14FA832B47C}" dt="2023-02-16T06:16:43.787" v="64"/>
        <pc:sldMkLst>
          <pc:docMk/>
          <pc:sldMk cId="901026222" sldId="288"/>
        </pc:sldMkLst>
        <pc:spChg chg="mod or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" creationId="{25F861AF-E924-ECEC-0158-ECB29D45E3B2}"/>
          </ac:spMkLst>
        </pc:spChg>
        <pc:spChg chg="del mod">
          <ac:chgData name="Mariola Domoń" userId="S::mdomon@sp149.krakow.pl::3b9aa34b-b3c0-499e-86ec-110a58009982" providerId="AD" clId="Web-{3B34E867-E5DC-4182-BC02-B14FA832B47C}" dt="2023-02-16T06:10:11.246" v="29"/>
          <ac:spMkLst>
            <pc:docMk/>
            <pc:sldMk cId="901026222" sldId="288"/>
            <ac:spMk id="3" creationId="{AEB3390A-EDA7-82F8-3500-ADE396249F18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9" creationId="{0F358BAA-9C8A-4E17-BAD8-32FD6FFEA730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11" creationId="{4D6F41A4-BEE3-4935-9371-4ADEA67A22F9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0" creationId="{7FE1D329-7CB2-4DF5-B0C0-36DD19EBC66D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2" creationId="{B6D694DB-A3FC-4F14-A225-17BEBA4416DA}"/>
          </ac:spMkLst>
        </pc:spChg>
        <pc:spChg chg="add">
          <ac:chgData name="Mariola Domoń" userId="S::mdomon@sp149.krakow.pl::3b9aa34b-b3c0-499e-86ec-110a58009982" providerId="AD" clId="Web-{3B34E867-E5DC-4182-BC02-B14FA832B47C}" dt="2023-02-16T06:11:43.889" v="39"/>
          <ac:spMkLst>
            <pc:docMk/>
            <pc:sldMk cId="901026222" sldId="288"/>
            <ac:spMk id="24" creationId="{6233B4D5-2565-4CC0-A9B1-C9EA9E9DE306}"/>
          </ac:spMkLst>
        </pc:spChg>
        <pc:grpChg chg="add">
          <ac:chgData name="Mariola Domoń" userId="S::mdomon@sp149.krakow.pl::3b9aa34b-b3c0-499e-86ec-110a58009982" providerId="AD" clId="Web-{3B34E867-E5DC-4182-BC02-B14FA832B47C}" dt="2023-02-16T06:11:43.889" v="39"/>
          <ac:grpSpMkLst>
            <pc:docMk/>
            <pc:sldMk cId="901026222" sldId="288"/>
            <ac:grpSpMk id="13" creationId="{7726F010-956A-40BC-8A1F-8002DC729B4C}"/>
          </ac:grpSpMkLst>
        </pc:grpChg>
        <pc:picChg chg="add mod ord">
          <ac:chgData name="Mariola Domoń" userId="S::mdomon@sp149.krakow.pl::3b9aa34b-b3c0-499e-86ec-110a58009982" providerId="AD" clId="Web-{3B34E867-E5DC-4182-BC02-B14FA832B47C}" dt="2023-02-16T06:11:43.889" v="39"/>
          <ac:picMkLst>
            <pc:docMk/>
            <pc:sldMk cId="901026222" sldId="288"/>
            <ac:picMk id="4" creationId="{BDEC3367-3D22-7480-B7FE-AF16F63E3E22}"/>
          </ac:picMkLst>
        </pc:picChg>
      </pc:sldChg>
    </pc:docChg>
  </pc:docChgLst>
  <pc:docChgLst>
    <pc:chgData name="Mariola Domoń" userId="S::mdomon@sp149.krakow.pl::3b9aa34b-b3c0-499e-86ec-110a58009982" providerId="AD" clId="Web-{DFB1A15F-5A9A-4116-9795-77FA987ABECA}"/>
    <pc:docChg chg="addSld modSld">
      <pc:chgData name="Mariola Domoń" userId="S::mdomon@sp149.krakow.pl::3b9aa34b-b3c0-499e-86ec-110a58009982" providerId="AD" clId="Web-{DFB1A15F-5A9A-4116-9795-77FA987ABECA}" dt="2023-02-14T17:31:28.542" v="48"/>
      <pc:docMkLst>
        <pc:docMk/>
      </pc:docMkLst>
      <pc:sldChg chg="addSp delSp modSp addAnim">
        <pc:chgData name="Mariola Domoń" userId="S::mdomon@sp149.krakow.pl::3b9aa34b-b3c0-499e-86ec-110a58009982" providerId="AD" clId="Web-{DFB1A15F-5A9A-4116-9795-77FA987ABECA}" dt="2023-02-14T17:31:28.542" v="48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6" creationId="{A7971386-B2B0-4A38-8D3B-8CF23AAA610C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7" creationId="{8BECD55C-E611-4BCD-B45E-BF01D6234816}"/>
          </ac:spMkLst>
        </pc:spChg>
        <pc:spChg chg="del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0" creationId="{0D29D77D-2D4E-4868-960B-BEDA724F5CE2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1:28.542" v="47"/>
          <ac:spMkLst>
            <pc:docMk/>
            <pc:sldMk cId="650317164" sldId="256"/>
            <ac:spMk id="25" creationId="{B6D694DB-A3FC-4F14-A225-17BEBA4416DA}"/>
          </ac:spMkLst>
        </pc:spChg>
        <pc:grpChg chg="del">
          <ac:chgData name="Mariola Domoń" userId="S::mdomon@sp149.krakow.pl::3b9aa34b-b3c0-499e-86ec-110a58009982" providerId="AD" clId="Web-{DFB1A15F-5A9A-4116-9795-77FA987ABECA}" dt="2023-02-14T17:31:28.542" v="47"/>
          <ac:grpSpMkLst>
            <pc:docMk/>
            <pc:sldMk cId="650317164" sldId="256"/>
            <ac:grpSpMk id="13" creationId="{4AE59E46-171A-4FC8-9300-0820A2E47F71}"/>
          </ac:grpSpMkLst>
        </pc:grpChg>
        <pc:grpChg chg="add">
          <ac:chgData name="Mariola Domoń" userId="S::mdomon@sp149.krakow.pl::3b9aa34b-b3c0-499e-86ec-110a58009982" providerId="AD" clId="Web-{DFB1A15F-5A9A-4116-9795-77FA987ABECA}" dt="2023-02-14T17:31:28.542" v="47"/>
          <ac:grpSpMkLst>
            <pc:docMk/>
            <pc:sldMk cId="650317164" sldId="256"/>
            <ac:grpSpMk id="27" creationId="{D4433877-8295-4A0D-94F7-BFD8A63360E4}"/>
          </ac:grpSpMkLst>
        </pc:grpChg>
        <pc:picChg chg="mod ord">
          <ac:chgData name="Mariola Domoń" userId="S::mdomon@sp149.krakow.pl::3b9aa34b-b3c0-499e-86ec-110a58009982" providerId="AD" clId="Web-{DFB1A15F-5A9A-4116-9795-77FA987ABECA}" dt="2023-02-14T17:31:28.542" v="47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 mod setBg">
        <pc:chgData name="Mariola Domoń" userId="S::mdomon@sp149.krakow.pl::3b9aa34b-b3c0-499e-86ec-110a58009982" providerId="AD" clId="Web-{DFB1A15F-5A9A-4116-9795-77FA987ABECA}" dt="2023-02-14T17:30:51.369" v="46"/>
        <pc:sldMkLst>
          <pc:docMk/>
          <pc:sldMk cId="3050884130" sldId="257"/>
        </pc:sldMkLst>
        <pc:spChg chg="mod or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2" creationId="{6BA35491-D10A-75E8-60B7-67A0AB5E3536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8" creationId="{2AB4134D-5EE2-3D07-352C-0795AD3ED012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9" creationId="{0F358BAA-9C8A-4E17-BAD8-32FD6FFEA730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11" creationId="{4D6F41A4-BEE3-4935-9371-4ADEA67A22F9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0" creationId="{7FE1D329-7CB2-4DF5-B0C0-36DD19EBC66D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2" creationId="{EA7E347D-B32A-4759-B7FF-FD25A9AEE645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4" creationId="{681F9FCB-1E38-43E9-8567-6292F4842051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39.743" v="43"/>
          <ac:spMkLst>
            <pc:docMk/>
            <pc:sldMk cId="3050884130" sldId="257"/>
            <ac:spMk id="26" creationId="{ED029D64-BBDD-43FA-92CF-C6BF515141E0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6" creationId="{FAFB3478-4AEC-431E-93B2-1593839C16DA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7" creationId="{BA44E6CA-03F3-47EA-A9F3-5C0674E28D61}"/>
          </ac:spMkLst>
        </pc:spChg>
        <pc:spChg chg="add del">
          <ac:chgData name="Mariola Domoń" userId="S::mdomon@sp149.krakow.pl::3b9aa34b-b3c0-499e-86ec-110a58009982" providerId="AD" clId="Web-{DFB1A15F-5A9A-4116-9795-77FA987ABECA}" dt="2023-02-14T17:30:51.353" v="45"/>
          <ac:spMkLst>
            <pc:docMk/>
            <pc:sldMk cId="3050884130" sldId="257"/>
            <ac:spMk id="39" creationId="{2E922E9E-A29B-4164-A634-B718A43369CA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41" creationId="{03AE087C-11E2-4305-9282-D7F122FE726E}"/>
          </ac:spMkLst>
        </pc:spChg>
        <pc:spChg chg="add">
          <ac:chgData name="Mariola Domoń" userId="S::mdomon@sp149.krakow.pl::3b9aa34b-b3c0-499e-86ec-110a58009982" providerId="AD" clId="Web-{DFB1A15F-5A9A-4116-9795-77FA987ABECA}" dt="2023-02-14T17:30:51.369" v="46"/>
          <ac:spMkLst>
            <pc:docMk/>
            <pc:sldMk cId="3050884130" sldId="257"/>
            <ac:spMk id="42" creationId="{F1D34011-ACF8-66FB-E3C9-F3088F5C2440}"/>
          </ac:spMkLst>
        </pc:spChg>
        <pc:grpChg chg="add del">
          <ac:chgData name="Mariola Domoń" userId="S::mdomon@sp149.krakow.pl::3b9aa34b-b3c0-499e-86ec-110a58009982" providerId="AD" clId="Web-{DFB1A15F-5A9A-4116-9795-77FA987ABECA}" dt="2023-02-14T17:30:39.743" v="43"/>
          <ac:grpSpMkLst>
            <pc:docMk/>
            <pc:sldMk cId="3050884130" sldId="257"/>
            <ac:grpSpMk id="13" creationId="{7726F010-956A-40BC-8A1F-8002DC729B4C}"/>
          </ac:grpSpMkLst>
        </pc:grpChg>
        <pc:grpChg chg="add del">
          <ac:chgData name="Mariola Domoń" userId="S::mdomon@sp149.krakow.pl::3b9aa34b-b3c0-499e-86ec-110a58009982" providerId="AD" clId="Web-{DFB1A15F-5A9A-4116-9795-77FA987ABECA}" dt="2023-02-14T17:30:51.353" v="45"/>
          <ac:grpSpMkLst>
            <pc:docMk/>
            <pc:sldMk cId="3050884130" sldId="257"/>
            <ac:grpSpMk id="15" creationId="{7EE36A67-006F-476F-9635-DC6B386EEAB7}"/>
          </ac:grpSpMkLst>
        </pc:grpChg>
        <pc:grpChg chg="add del">
          <ac:chgData name="Mariola Domoń" userId="S::mdomon@sp149.krakow.pl::3b9aa34b-b3c0-499e-86ec-110a58009982" providerId="AD" clId="Web-{DFB1A15F-5A9A-4116-9795-77FA987ABECA}" dt="2023-02-14T17:30:39.743" v="43"/>
          <ac:grpSpMkLst>
            <pc:docMk/>
            <pc:sldMk cId="3050884130" sldId="257"/>
            <ac:grpSpMk id="28" creationId="{33A010B0-A5DE-4DFD-BBB1-9EDEE8CDC8AE}"/>
          </ac:grpSpMkLst>
        </pc:grpChg>
        <pc:grpChg chg="add">
          <ac:chgData name="Mariola Domoń" userId="S::mdomon@sp149.krakow.pl::3b9aa34b-b3c0-499e-86ec-110a58009982" providerId="AD" clId="Web-{DFB1A15F-5A9A-4116-9795-77FA987ABECA}" dt="2023-02-14T17:30:51.369" v="46"/>
          <ac:grpSpMkLst>
            <pc:docMk/>
            <pc:sldMk cId="3050884130" sldId="257"/>
            <ac:grpSpMk id="43" creationId="{7CECCFA5-40A0-4B37-8B7B-D912C28A15C3}"/>
          </ac:grpSpMkLst>
        </pc:grpChg>
        <pc:picChg chg="mod">
          <ac:chgData name="Mariola Domoń" userId="S::mdomon@sp149.krakow.pl::3b9aa34b-b3c0-499e-86ec-110a58009982" providerId="AD" clId="Web-{DFB1A15F-5A9A-4116-9795-77FA987ABECA}" dt="2023-02-14T17:30:51.369" v="46"/>
          <ac:picMkLst>
            <pc:docMk/>
            <pc:sldMk cId="3050884130" sldId="257"/>
            <ac:picMk id="4" creationId="{FA32FD8F-5333-0D7E-1B57-6E97BBF3F228}"/>
          </ac:picMkLst>
        </pc:picChg>
      </pc:sldChg>
      <pc:sldChg chg="addSp delSp modSp new">
        <pc:chgData name="Mariola Domoń" userId="S::mdomon@sp149.krakow.pl::3b9aa34b-b3c0-499e-86ec-110a58009982" providerId="AD" clId="Web-{DFB1A15F-5A9A-4116-9795-77FA987ABECA}" dt="2023-02-14T17:26:38.486" v="16" actId="14100"/>
        <pc:sldMkLst>
          <pc:docMk/>
          <pc:sldMk cId="4242479117" sldId="283"/>
        </pc:sldMkLst>
        <pc:spChg chg="mod">
          <ac:chgData name="Mariola Domoń" userId="S::mdomon@sp149.krakow.pl::3b9aa34b-b3c0-499e-86ec-110a58009982" providerId="AD" clId="Web-{DFB1A15F-5A9A-4116-9795-77FA987ABECA}" dt="2023-02-14T17:25:49.781" v="13" actId="20577"/>
          <ac:spMkLst>
            <pc:docMk/>
            <pc:sldMk cId="4242479117" sldId="283"/>
            <ac:spMk id="2" creationId="{09FD00E5-EE02-67E1-3F51-CCB2B7BA15F6}"/>
          </ac:spMkLst>
        </pc:spChg>
        <pc:spChg chg="del mod">
          <ac:chgData name="Mariola Domoń" userId="S::mdomon@sp149.krakow.pl::3b9aa34b-b3c0-499e-86ec-110a58009982" providerId="AD" clId="Web-{DFB1A15F-5A9A-4116-9795-77FA987ABECA}" dt="2023-02-14T17:26:33.033" v="15"/>
          <ac:spMkLst>
            <pc:docMk/>
            <pc:sldMk cId="4242479117" sldId="283"/>
            <ac:spMk id="3" creationId="{0A7166D0-5CBB-6C37-3FA0-DEFFAC505386}"/>
          </ac:spMkLst>
        </pc:spChg>
        <pc:picChg chg="add mod ord">
          <ac:chgData name="Mariola Domoń" userId="S::mdomon@sp149.krakow.pl::3b9aa34b-b3c0-499e-86ec-110a58009982" providerId="AD" clId="Web-{DFB1A15F-5A9A-4116-9795-77FA987ABECA}" dt="2023-02-14T17:26:38.486" v="16" actId="14100"/>
          <ac:picMkLst>
            <pc:docMk/>
            <pc:sldMk cId="4242479117" sldId="283"/>
            <ac:picMk id="4" creationId="{4B00C086-4A69-636A-5E8C-9CEC09CAB9F8}"/>
          </ac:picMkLst>
        </pc:picChg>
      </pc:sldChg>
      <pc:sldChg chg="addSp delSp modSp new">
        <pc:chgData name="Mariola Domoń" userId="S::mdomon@sp149.krakow.pl::3b9aa34b-b3c0-499e-86ec-110a58009982" providerId="AD" clId="Web-{DFB1A15F-5A9A-4116-9795-77FA987ABECA}" dt="2023-02-14T17:27:03.268" v="20" actId="14100"/>
        <pc:sldMkLst>
          <pc:docMk/>
          <pc:sldMk cId="4060447479" sldId="284"/>
        </pc:sldMkLst>
        <pc:spChg chg="del mod">
          <ac:chgData name="Mariola Domoń" userId="S::mdomon@sp149.krakow.pl::3b9aa34b-b3c0-499e-86ec-110a58009982" providerId="AD" clId="Web-{DFB1A15F-5A9A-4116-9795-77FA987ABECA}" dt="2023-02-14T17:27:00.846" v="19"/>
          <ac:spMkLst>
            <pc:docMk/>
            <pc:sldMk cId="4060447479" sldId="284"/>
            <ac:spMk id="3" creationId="{70C35EB6-4760-D231-835D-BC3283082247}"/>
          </ac:spMkLst>
        </pc:spChg>
        <pc:picChg chg="add mod ord">
          <ac:chgData name="Mariola Domoń" userId="S::mdomon@sp149.krakow.pl::3b9aa34b-b3c0-499e-86ec-110a58009982" providerId="AD" clId="Web-{DFB1A15F-5A9A-4116-9795-77FA987ABECA}" dt="2023-02-14T17:27:03.268" v="20" actId="14100"/>
          <ac:picMkLst>
            <pc:docMk/>
            <pc:sldMk cId="4060447479" sldId="284"/>
            <ac:picMk id="4" creationId="{AB925690-B1EF-23CC-4D21-1177200731E4}"/>
          </ac:picMkLst>
        </pc:picChg>
      </pc:sldChg>
      <pc:sldChg chg="addSp modSp new">
        <pc:chgData name="Mariola Domoń" userId="S::mdomon@sp149.krakow.pl::3b9aa34b-b3c0-499e-86ec-110a58009982" providerId="AD" clId="Web-{DFB1A15F-5A9A-4116-9795-77FA987ABECA}" dt="2023-02-14T17:29:21.710" v="41" actId="14100"/>
        <pc:sldMkLst>
          <pc:docMk/>
          <pc:sldMk cId="2009290385" sldId="285"/>
        </pc:sldMkLst>
        <pc:spChg chg="mod">
          <ac:chgData name="Mariola Domoń" userId="S::mdomon@sp149.krakow.pl::3b9aa34b-b3c0-499e-86ec-110a58009982" providerId="AD" clId="Web-{DFB1A15F-5A9A-4116-9795-77FA987ABECA}" dt="2023-02-14T17:29:09.991" v="37" actId="20577"/>
          <ac:spMkLst>
            <pc:docMk/>
            <pc:sldMk cId="2009290385" sldId="285"/>
            <ac:spMk id="3" creationId="{57680150-4AEA-D690-7F98-797B268D8F24}"/>
          </ac:spMkLst>
        </pc:spChg>
        <pc:picChg chg="add mod">
          <ac:chgData name="Mariola Domoń" userId="S::mdomon@sp149.krakow.pl::3b9aa34b-b3c0-499e-86ec-110a58009982" providerId="AD" clId="Web-{DFB1A15F-5A9A-4116-9795-77FA987ABECA}" dt="2023-02-14T17:29:21.710" v="41" actId="14100"/>
          <ac:picMkLst>
            <pc:docMk/>
            <pc:sldMk cId="2009290385" sldId="285"/>
            <ac:picMk id="4" creationId="{36FEB4F5-3BF8-8F66-001E-A4D83FB1E448}"/>
          </ac:picMkLst>
        </pc:picChg>
      </pc:sldChg>
    </pc:docChg>
  </pc:docChgLst>
  <pc:docChgLst>
    <pc:chgData clId="Web-{0040B7A8-14F5-402C-A87E-2AEF8A49E25F}"/>
    <pc:docChg chg="delSld">
      <pc:chgData name="" userId="" providerId="" clId="Web-{0040B7A8-14F5-402C-A87E-2AEF8A49E25F}" dt="2023-02-20T13:43:03.139" v="2"/>
      <pc:docMkLst>
        <pc:docMk/>
      </pc:docMkLst>
      <pc:sldChg chg="del">
        <pc:chgData name="" userId="" providerId="" clId="Web-{0040B7A8-14F5-402C-A87E-2AEF8A49E25F}" dt="2023-02-20T13:42:55.998" v="0"/>
        <pc:sldMkLst>
          <pc:docMk/>
          <pc:sldMk cId="650317164" sldId="256"/>
        </pc:sldMkLst>
      </pc:sldChg>
      <pc:sldChg chg="del">
        <pc:chgData name="" userId="" providerId="" clId="Web-{0040B7A8-14F5-402C-A87E-2AEF8A49E25F}" dt="2023-02-20T13:43:03.108" v="1"/>
        <pc:sldMkLst>
          <pc:docMk/>
          <pc:sldMk cId="3050884130" sldId="257"/>
        </pc:sldMkLst>
      </pc:sldChg>
      <pc:sldChg chg="del">
        <pc:chgData name="" userId="" providerId="" clId="Web-{0040B7A8-14F5-402C-A87E-2AEF8A49E25F}" dt="2023-02-20T13:43:03.139" v="2"/>
        <pc:sldMkLst>
          <pc:docMk/>
          <pc:sldMk cId="2246516034" sldId="274"/>
        </pc:sldMkLst>
      </pc:sldChg>
    </pc:docChg>
  </pc:docChgLst>
  <pc:docChgLst>
    <pc:chgData name="Mariola Domoń" userId="S::mdomon@sp149.krakow.pl::3b9aa34b-b3c0-499e-86ec-110a58009982" providerId="AD" clId="Web-{E7288B0D-2277-4CEE-91A7-205AEE44BDFB}"/>
    <pc:docChg chg="addSld delSld modSld addMainMaster delMainMaster">
      <pc:chgData name="Mariola Domoń" userId="S::mdomon@sp149.krakow.pl::3b9aa34b-b3c0-499e-86ec-110a58009982" providerId="AD" clId="Web-{E7288B0D-2277-4CEE-91A7-205AEE44BDFB}" dt="2023-02-14T07:06:24.415" v="461" actId="14100"/>
      <pc:docMkLst>
        <pc:docMk/>
      </pc:docMkLst>
      <pc:sldChg chg="addSp delSp modSp mod setBg modClrScheme delDesignElem chgLayout">
        <pc:chgData name="Mariola Domoń" userId="S::mdomon@sp149.krakow.pl::3b9aa34b-b3c0-499e-86ec-110a58009982" providerId="AD" clId="Web-{E7288B0D-2277-4CEE-91A7-205AEE44BDFB}" dt="2023-02-14T06:36:45.149" v="76"/>
        <pc:sldMkLst>
          <pc:docMk/>
          <pc:sldMk cId="650317164" sldId="256"/>
        </pc:sldMkLst>
        <pc:spChg chg="mod or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6" creationId="{A7971386-B2B0-4A38-8D3B-8CF23AAA610C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7" creationId="{8BECD55C-E611-4BCD-B45E-BF01D6234816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9" creationId="{1DB043B4-68C6-45B9-82AC-A5800EADB8DB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15" creationId="{41AC6C06-99FE-4BA1-BC82-8406A424CD67}"/>
          </ac:spMkLst>
        </pc:spChg>
        <pc:spChg chg="add del">
          <ac:chgData name="Mariola Domoń" userId="S::mdomon@sp149.krakow.pl::3b9aa34b-b3c0-499e-86ec-110a58009982" providerId="AD" clId="Web-{E7288B0D-2277-4CEE-91A7-205AEE44BDFB}" dt="2023-02-14T06:36:06.413" v="72"/>
          <ac:spMkLst>
            <pc:docMk/>
            <pc:sldMk cId="650317164" sldId="256"/>
            <ac:spMk id="17" creationId="{7AEC842D-C905-4DEA-B1C3-CA51995C572A}"/>
          </ac:spMkLst>
        </pc:spChg>
        <pc:spChg chg="add">
          <ac:chgData name="Mariola Domoń" userId="S::mdomon@sp149.krakow.pl::3b9aa34b-b3c0-499e-86ec-110a58009982" providerId="AD" clId="Web-{E7288B0D-2277-4CEE-91A7-205AEE44BDFB}" dt="2023-02-14T06:36:45.149" v="76"/>
          <ac:spMkLst>
            <pc:docMk/>
            <pc:sldMk cId="650317164" sldId="256"/>
            <ac:spMk id="20" creationId="{0D29D77D-2D4E-4868-960B-BEDA724F5CE2}"/>
          </ac:spMkLst>
        </pc:spChg>
        <pc:grpChg chg="add del">
          <ac:chgData name="Mariola Domoń" userId="S::mdomon@sp149.krakow.pl::3b9aa34b-b3c0-499e-86ec-110a58009982" providerId="AD" clId="Web-{E7288B0D-2277-4CEE-91A7-205AEE44BDFB}" dt="2023-02-14T06:36:06.413" v="72"/>
          <ac:grpSpMkLst>
            <pc:docMk/>
            <pc:sldMk cId="650317164" sldId="256"/>
            <ac:grpSpMk id="11" creationId="{4592A8CB-0B0A-43A5-86F4-712B0C469671}"/>
          </ac:grpSpMkLst>
        </pc:grpChg>
        <pc:grpChg chg="add">
          <ac:chgData name="Mariola Domoń" userId="S::mdomon@sp149.krakow.pl::3b9aa34b-b3c0-499e-86ec-110a58009982" providerId="AD" clId="Web-{E7288B0D-2277-4CEE-91A7-205AEE44BDFB}" dt="2023-02-14T06:36:45.149" v="76"/>
          <ac:grpSpMkLst>
            <pc:docMk/>
            <pc:sldMk cId="650317164" sldId="256"/>
            <ac:grpSpMk id="13" creationId="{4AE59E46-171A-4FC8-9300-0820A2E47F71}"/>
          </ac:grpSpMkLst>
        </pc:grpChg>
        <pc:picChg chg="add mod">
          <ac:chgData name="Mariola Domoń" userId="S::mdomon@sp149.krakow.pl::3b9aa34b-b3c0-499e-86ec-110a58009982" providerId="AD" clId="Web-{E7288B0D-2277-4CEE-91A7-205AEE44BDFB}" dt="2023-02-14T06:36:45.149" v="76"/>
          <ac:picMkLst>
            <pc:docMk/>
            <pc:sldMk cId="650317164" sldId="256"/>
            <ac:picMk id="4" creationId="{F3B156BF-D591-CE5B-0457-004491616D67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0:22.248" v="101" actId="20577"/>
        <pc:sldMkLst>
          <pc:docMk/>
          <pc:sldMk cId="3050884130" sldId="257"/>
        </pc:sldMkLst>
        <pc:spChg chg="mod">
          <ac:chgData name="Mariola Domoń" userId="S::mdomon@sp149.krakow.pl::3b9aa34b-b3c0-499e-86ec-110a58009982" providerId="AD" clId="Web-{E7288B0D-2277-4CEE-91A7-205AEE44BDFB}" dt="2023-02-14T06:40:22.248" v="101" actId="20577"/>
          <ac:spMkLst>
            <pc:docMk/>
            <pc:sldMk cId="3050884130" sldId="257"/>
            <ac:spMk id="2" creationId="{6BA35491-D10A-75E8-60B7-67A0AB5E3536}"/>
          </ac:spMkLst>
        </pc:spChg>
        <pc:spChg chg="del">
          <ac:chgData name="Mariola Domoń" userId="S::mdomon@sp149.krakow.pl::3b9aa34b-b3c0-499e-86ec-110a58009982" providerId="AD" clId="Web-{E7288B0D-2277-4CEE-91A7-205AEE44BDFB}" dt="2023-02-14T06:39:53.107" v="78"/>
          <ac:spMkLst>
            <pc:docMk/>
            <pc:sldMk cId="3050884130" sldId="257"/>
            <ac:spMk id="3" creationId="{296B2B75-D694-A179-A62D-3448976A91BE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0:01.904" v="81" actId="14100"/>
          <ac:picMkLst>
            <pc:docMk/>
            <pc:sldMk cId="3050884130" sldId="257"/>
            <ac:picMk id="4" creationId="{FA32FD8F-5333-0D7E-1B57-6E97BBF3F22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3:02.002" v="122" actId="14100"/>
        <pc:sldMkLst>
          <pc:docMk/>
          <pc:sldMk cId="3783579075" sldId="258"/>
        </pc:sldMkLst>
        <pc:spChg chg="mod">
          <ac:chgData name="Mariola Domoń" userId="S::mdomon@sp149.krakow.pl::3b9aa34b-b3c0-499e-86ec-110a58009982" providerId="AD" clId="Web-{E7288B0D-2277-4CEE-91A7-205AEE44BDFB}" dt="2023-02-14T06:41:09.140" v="115" actId="20577"/>
          <ac:spMkLst>
            <pc:docMk/>
            <pc:sldMk cId="3783579075" sldId="258"/>
            <ac:spMk id="2" creationId="{753E2C9B-6B3F-9B78-75BF-B365A0A2B583}"/>
          </ac:spMkLst>
        </pc:spChg>
        <pc:spChg chg="del">
          <ac:chgData name="Mariola Domoń" userId="S::mdomon@sp149.krakow.pl::3b9aa34b-b3c0-499e-86ec-110a58009982" providerId="AD" clId="Web-{E7288B0D-2277-4CEE-91A7-205AEE44BDFB}" dt="2023-02-14T06:42:00.563" v="116"/>
          <ac:spMkLst>
            <pc:docMk/>
            <pc:sldMk cId="3783579075" sldId="258"/>
            <ac:spMk id="3" creationId="{C6BB6B95-53E8-C298-2806-9CCA763C43DF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2:16.204" v="118"/>
          <ac:spMkLst>
            <pc:docMk/>
            <pc:sldMk cId="3783579075" sldId="258"/>
            <ac:spMk id="6" creationId="{C5037293-5A8C-4826-B3FE-3B8D876271C0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2:52.830" v="120"/>
          <ac:spMkLst>
            <pc:docMk/>
            <pc:sldMk cId="3783579075" sldId="258"/>
            <ac:spMk id="9" creationId="{DC430923-74C5-938A-C137-725EF81E4D9B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2:04.298" v="117"/>
          <ac:picMkLst>
            <pc:docMk/>
            <pc:sldMk cId="3783579075" sldId="258"/>
            <ac:picMk id="4" creationId="{201FCC34-36F2-8D47-4463-0D38F0C57D23}"/>
          </ac:picMkLst>
        </pc:picChg>
        <pc:picChg chg="add del mod ord">
          <ac:chgData name="Mariola Domoń" userId="S::mdomon@sp149.krakow.pl::3b9aa34b-b3c0-499e-86ec-110a58009982" providerId="AD" clId="Web-{E7288B0D-2277-4CEE-91A7-205AEE44BDFB}" dt="2023-02-14T06:42:19.282" v="119"/>
          <ac:picMkLst>
            <pc:docMk/>
            <pc:sldMk cId="3783579075" sldId="258"/>
            <ac:picMk id="7" creationId="{22555A1F-7674-B9E7-C5C6-86F27AD942FD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3:02.002" v="122" actId="14100"/>
          <ac:picMkLst>
            <pc:docMk/>
            <pc:sldMk cId="3783579075" sldId="258"/>
            <ac:picMk id="10" creationId="{3E826B8E-933B-CE93-3AFE-578A3006A00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5:05.521" v="130" actId="14100"/>
        <pc:sldMkLst>
          <pc:docMk/>
          <pc:sldMk cId="3465651604" sldId="259"/>
        </pc:sldMkLst>
        <pc:spChg chg="mod">
          <ac:chgData name="Mariola Domoń" userId="S::mdomon@sp149.krakow.pl::3b9aa34b-b3c0-499e-86ec-110a58009982" providerId="AD" clId="Web-{E7288B0D-2277-4CEE-91A7-205AEE44BDFB}" dt="2023-02-14T06:43:40.972" v="126" actId="20577"/>
          <ac:spMkLst>
            <pc:docMk/>
            <pc:sldMk cId="3465651604" sldId="259"/>
            <ac:spMk id="2" creationId="{0BABA1EC-238B-91E6-A856-9E8E6CF1E586}"/>
          </ac:spMkLst>
        </pc:spChg>
        <pc:spChg chg="del">
          <ac:chgData name="Mariola Domoń" userId="S::mdomon@sp149.krakow.pl::3b9aa34b-b3c0-499e-86ec-110a58009982" providerId="AD" clId="Web-{E7288B0D-2277-4CEE-91A7-205AEE44BDFB}" dt="2023-02-14T06:44:55.177" v="127"/>
          <ac:spMkLst>
            <pc:docMk/>
            <pc:sldMk cId="3465651604" sldId="259"/>
            <ac:spMk id="3" creationId="{BE3D48F0-A14B-6B60-B01F-5642E3101823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5:05.521" v="130" actId="14100"/>
          <ac:picMkLst>
            <pc:docMk/>
            <pc:sldMk cId="3465651604" sldId="259"/>
            <ac:picMk id="4" creationId="{00D40F11-71AE-B9FE-1729-377A6CB16D19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5:34.116" v="138" actId="14100"/>
        <pc:sldMkLst>
          <pc:docMk/>
          <pc:sldMk cId="2125495856" sldId="260"/>
        </pc:sldMkLst>
        <pc:spChg chg="mod">
          <ac:chgData name="Mariola Domoń" userId="S::mdomon@sp149.krakow.pl::3b9aa34b-b3c0-499e-86ec-110a58009982" providerId="AD" clId="Web-{E7288B0D-2277-4CEE-91A7-205AEE44BDFB}" dt="2023-02-14T06:45:15.521" v="134" actId="20577"/>
          <ac:spMkLst>
            <pc:docMk/>
            <pc:sldMk cId="2125495856" sldId="260"/>
            <ac:spMk id="2" creationId="{28252D4E-8798-6328-2262-42CF2BB23832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5:28.522" v="136"/>
          <ac:spMkLst>
            <pc:docMk/>
            <pc:sldMk cId="2125495856" sldId="260"/>
            <ac:spMk id="3" creationId="{20E9E778-06C8-9F4D-7407-D507B6A4286A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5:34.116" v="138" actId="14100"/>
          <ac:picMkLst>
            <pc:docMk/>
            <pc:sldMk cId="2125495856" sldId="260"/>
            <ac:picMk id="4" creationId="{074A68F3-D293-19BE-0326-696326C0687A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46:21.851" v="151" actId="20577"/>
        <pc:sldMkLst>
          <pc:docMk/>
          <pc:sldMk cId="561950320" sldId="261"/>
        </pc:sldMkLst>
        <pc:spChg chg="mod">
          <ac:chgData name="Mariola Domoń" userId="S::mdomon@sp149.krakow.pl::3b9aa34b-b3c0-499e-86ec-110a58009982" providerId="AD" clId="Web-{E7288B0D-2277-4CEE-91A7-205AEE44BDFB}" dt="2023-02-14T06:46:21.851" v="151" actId="20577"/>
          <ac:spMkLst>
            <pc:docMk/>
            <pc:sldMk cId="561950320" sldId="261"/>
            <ac:spMk id="2" creationId="{6AA42EBB-044F-1E14-41B3-C18C8880F96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6:10.132" v="143"/>
          <ac:spMkLst>
            <pc:docMk/>
            <pc:sldMk cId="561950320" sldId="261"/>
            <ac:spMk id="3" creationId="{9EC29A71-77AA-C1CB-8CFB-2C53AB9446D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46:12.476" v="144" actId="14100"/>
          <ac:picMkLst>
            <pc:docMk/>
            <pc:sldMk cId="561950320" sldId="261"/>
            <ac:picMk id="4" creationId="{408477E2-2DC5-39EE-5748-150F539D50D5}"/>
          </ac:picMkLst>
        </pc:picChg>
      </pc:sldChg>
      <pc:sldChg chg="new del">
        <pc:chgData name="Mariola Domoń" userId="S::mdomon@sp149.krakow.pl::3b9aa34b-b3c0-499e-86ec-110a58009982" providerId="AD" clId="Web-{E7288B0D-2277-4CEE-91A7-205AEE44BDFB}" dt="2023-02-14T06:45:49.257" v="140"/>
        <pc:sldMkLst>
          <pc:docMk/>
          <pc:sldMk cId="1657989916" sldId="261"/>
        </pc:sldMkLst>
      </pc:sldChg>
      <pc:sldChg chg="addSp delSp modSp new">
        <pc:chgData name="Mariola Domoń" userId="S::mdomon@sp149.krakow.pl::3b9aa34b-b3c0-499e-86ec-110a58009982" providerId="AD" clId="Web-{E7288B0D-2277-4CEE-91A7-205AEE44BDFB}" dt="2023-02-14T06:47:02.056" v="157" actId="14100"/>
        <pc:sldMkLst>
          <pc:docMk/>
          <pc:sldMk cId="1698109601" sldId="262"/>
        </pc:sldMkLst>
        <pc:spChg chg="del mod">
          <ac:chgData name="Mariola Domoń" userId="S::mdomon@sp149.krakow.pl::3b9aa34b-b3c0-499e-86ec-110a58009982" providerId="AD" clId="Web-{E7288B0D-2277-4CEE-91A7-205AEE44BDFB}" dt="2023-02-14T06:46:41.493" v="154"/>
          <ac:spMkLst>
            <pc:docMk/>
            <pc:sldMk cId="1698109601" sldId="262"/>
            <ac:spMk id="3" creationId="{1C8A844C-E46E-4F80-0E20-0D9156C73439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6:59.165" v="156"/>
          <ac:spMkLst>
            <pc:docMk/>
            <pc:sldMk cId="1698109601" sldId="262"/>
            <ac:spMk id="6" creationId="{83B7DD34-E645-C1CB-411E-BD85E438A9DF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6:47.196" v="155"/>
          <ac:picMkLst>
            <pc:docMk/>
            <pc:sldMk cId="1698109601" sldId="262"/>
            <ac:picMk id="4" creationId="{8BDAAE40-87F4-4820-4C13-18C61108F935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7:02.056" v="157" actId="14100"/>
          <ac:picMkLst>
            <pc:docMk/>
            <pc:sldMk cId="1698109601" sldId="262"/>
            <ac:picMk id="7" creationId="{8AE8615F-DE2B-29E9-EBD3-498663B68C1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6:20.633" v="291" actId="20577"/>
        <pc:sldMkLst>
          <pc:docMk/>
          <pc:sldMk cId="2324324093" sldId="263"/>
        </pc:sldMkLst>
        <pc:spChg chg="mod">
          <ac:chgData name="Mariola Domoń" userId="S::mdomon@sp149.krakow.pl::3b9aa34b-b3c0-499e-86ec-110a58009982" providerId="AD" clId="Web-{E7288B0D-2277-4CEE-91A7-205AEE44BDFB}" dt="2023-02-14T06:56:20.633" v="291" actId="20577"/>
          <ac:spMkLst>
            <pc:docMk/>
            <pc:sldMk cId="2324324093" sldId="263"/>
            <ac:spMk id="2" creationId="{1E5AC7FE-C437-EE53-7F94-17B8D319A487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47:23.900" v="160"/>
          <ac:spMkLst>
            <pc:docMk/>
            <pc:sldMk cId="2324324093" sldId="263"/>
            <ac:spMk id="3" creationId="{D156BF84-AD18-0BA9-1E74-8C5CFE00C90A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49:20.825" v="171"/>
          <ac:spMkLst>
            <pc:docMk/>
            <pc:sldMk cId="2324324093" sldId="263"/>
            <ac:spMk id="6" creationId="{91ADF093-A251-57ED-5D0B-45C1E3AE774E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47:29.634" v="161"/>
          <ac:picMkLst>
            <pc:docMk/>
            <pc:sldMk cId="2324324093" sldId="263"/>
            <ac:picMk id="4" creationId="{10513528-57BC-E0F4-D6BC-0573B11A5951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49:24.012" v="172" actId="14100"/>
          <ac:picMkLst>
            <pc:docMk/>
            <pc:sldMk cId="2324324093" sldId="263"/>
            <ac:picMk id="7" creationId="{EA3AFF1B-8624-2DF7-B1EA-092555977BFE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0:20.420" v="186" actId="14100"/>
        <pc:sldMkLst>
          <pc:docMk/>
          <pc:sldMk cId="871684406" sldId="264"/>
        </pc:sldMkLst>
        <pc:spChg chg="del mod">
          <ac:chgData name="Mariola Domoń" userId="S::mdomon@sp149.krakow.pl::3b9aa34b-b3c0-499e-86ec-110a58009982" providerId="AD" clId="Web-{E7288B0D-2277-4CEE-91A7-205AEE44BDFB}" dt="2023-02-14T06:49:55.404" v="182"/>
          <ac:spMkLst>
            <pc:docMk/>
            <pc:sldMk cId="871684406" sldId="264"/>
            <ac:spMk id="3" creationId="{71CB9A32-E0BA-AEA6-F00A-97D01E1345CB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6:50:10.264" v="184"/>
          <ac:spMkLst>
            <pc:docMk/>
            <pc:sldMk cId="871684406" sldId="264"/>
            <ac:spMk id="6" creationId="{2C6010EF-0B20-1AC9-B107-F1F927C291E4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50:01.045" v="183"/>
          <ac:picMkLst>
            <pc:docMk/>
            <pc:sldMk cId="871684406" sldId="264"/>
            <ac:picMk id="4" creationId="{58314DD7-14F2-132F-2B5B-2C7E50759130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6:50:20.420" v="186" actId="14100"/>
          <ac:picMkLst>
            <pc:docMk/>
            <pc:sldMk cId="871684406" sldId="264"/>
            <ac:picMk id="7" creationId="{9A0F7B4F-EE6A-839F-21F6-535A8ECBA4EB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1:16.859" v="190" actId="14100"/>
        <pc:sldMkLst>
          <pc:docMk/>
          <pc:sldMk cId="2678767171" sldId="265"/>
        </pc:sldMkLst>
        <pc:spChg chg="del">
          <ac:chgData name="Mariola Domoń" userId="S::mdomon@sp149.krakow.pl::3b9aa34b-b3c0-499e-86ec-110a58009982" providerId="AD" clId="Web-{E7288B0D-2277-4CEE-91A7-205AEE44BDFB}" dt="2023-02-14T06:51:09.531" v="188"/>
          <ac:spMkLst>
            <pc:docMk/>
            <pc:sldMk cId="2678767171" sldId="265"/>
            <ac:spMk id="3" creationId="{ABD62673-D94F-B55B-30FB-BD5DF8045DFD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1:16.859" v="190" actId="14100"/>
          <ac:picMkLst>
            <pc:docMk/>
            <pc:sldMk cId="2678767171" sldId="265"/>
            <ac:picMk id="4" creationId="{60AC755C-2321-E81F-3232-247A27B6BC5B}"/>
          </ac:picMkLst>
        </pc:picChg>
      </pc:sldChg>
      <pc:sldChg chg="new del">
        <pc:chgData name="Mariola Domoń" userId="S::mdomon@sp149.krakow.pl::3b9aa34b-b3c0-499e-86ec-110a58009982" providerId="AD" clId="Web-{E7288B0D-2277-4CEE-91A7-205AEE44BDFB}" dt="2023-02-14T06:51:34.375" v="192"/>
        <pc:sldMkLst>
          <pc:docMk/>
          <pc:sldMk cId="540756946" sldId="266"/>
        </pc:sldMkLst>
      </pc:sldChg>
      <pc:sldChg chg="addSp delSp modSp new">
        <pc:chgData name="Mariola Domoń" userId="S::mdomon@sp149.krakow.pl::3b9aa34b-b3c0-499e-86ec-110a58009982" providerId="AD" clId="Web-{E7288B0D-2277-4CEE-91A7-205AEE44BDFB}" dt="2023-02-14T06:52:45.268" v="221" actId="20577"/>
        <pc:sldMkLst>
          <pc:docMk/>
          <pc:sldMk cId="3622664087" sldId="266"/>
        </pc:sldMkLst>
        <pc:spChg chg="mod">
          <ac:chgData name="Mariola Domoń" userId="S::mdomon@sp149.krakow.pl::3b9aa34b-b3c0-499e-86ec-110a58009982" providerId="AD" clId="Web-{E7288B0D-2277-4CEE-91A7-205AEE44BDFB}" dt="2023-02-14T06:52:45.268" v="221" actId="20577"/>
          <ac:spMkLst>
            <pc:docMk/>
            <pc:sldMk cId="3622664087" sldId="266"/>
            <ac:spMk id="2" creationId="{7096EA10-E23E-370D-F086-83B8A10827DB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2:14.876" v="207"/>
          <ac:spMkLst>
            <pc:docMk/>
            <pc:sldMk cId="3622664087" sldId="266"/>
            <ac:spMk id="3" creationId="{6BFD156F-B497-6B98-B817-3DDEBA53EC2A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2:17.908" v="208" actId="14100"/>
          <ac:picMkLst>
            <pc:docMk/>
            <pc:sldMk cId="3622664087" sldId="266"/>
            <ac:picMk id="4" creationId="{8D4F0DC5-00BD-B06F-8D8D-3D70065AF742}"/>
          </ac:picMkLst>
        </pc:picChg>
      </pc:sldChg>
      <pc:sldChg chg="addSp delSp modSp add">
        <pc:chgData name="Mariola Domoń" userId="S::mdomon@sp149.krakow.pl::3b9aa34b-b3c0-499e-86ec-110a58009982" providerId="AD" clId="Web-{E7288B0D-2277-4CEE-91A7-205AEE44BDFB}" dt="2023-02-14T06:53:21.206" v="224" actId="14100"/>
        <pc:sldMkLst>
          <pc:docMk/>
          <pc:sldMk cId="2443770539" sldId="267"/>
        </pc:sldMkLst>
        <pc:spChg chg="del mod">
          <ac:chgData name="Mariola Domoń" userId="S::mdomon@sp149.krakow.pl::3b9aa34b-b3c0-499e-86ec-110a58009982" providerId="AD" clId="Web-{E7288B0D-2277-4CEE-91A7-205AEE44BDFB}" dt="2023-02-14T06:53:16.284" v="223"/>
          <ac:spMkLst>
            <pc:docMk/>
            <pc:sldMk cId="2443770539" sldId="267"/>
            <ac:spMk id="3" creationId="{D83DB6C6-4F90-6231-10E1-9EDDC69F83DC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3:21.206" v="224" actId="14100"/>
          <ac:picMkLst>
            <pc:docMk/>
            <pc:sldMk cId="2443770539" sldId="267"/>
            <ac:picMk id="4" creationId="{7206F438-F721-5A64-C54D-920A334AD42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3:39.176" v="227" actId="14100"/>
        <pc:sldMkLst>
          <pc:docMk/>
          <pc:sldMk cId="3932052660" sldId="268"/>
        </pc:sldMkLst>
        <pc:spChg chg="del">
          <ac:chgData name="Mariola Domoń" userId="S::mdomon@sp149.krakow.pl::3b9aa34b-b3c0-499e-86ec-110a58009982" providerId="AD" clId="Web-{E7288B0D-2277-4CEE-91A7-205AEE44BDFB}" dt="2023-02-14T06:53:37.160" v="226"/>
          <ac:spMkLst>
            <pc:docMk/>
            <pc:sldMk cId="3932052660" sldId="268"/>
            <ac:spMk id="3" creationId="{ACCF9A46-8785-B74F-2336-6CB3EACD980D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3:39.176" v="227" actId="14100"/>
          <ac:picMkLst>
            <pc:docMk/>
            <pc:sldMk cId="3932052660" sldId="268"/>
            <ac:picMk id="4" creationId="{34D3A60F-E352-1ABF-01D3-295A5C276E2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4:49.506" v="277" actId="20577"/>
        <pc:sldMkLst>
          <pc:docMk/>
          <pc:sldMk cId="399546826" sldId="269"/>
        </pc:sldMkLst>
        <pc:spChg chg="mod">
          <ac:chgData name="Mariola Domoń" userId="S::mdomon@sp149.krakow.pl::3b9aa34b-b3c0-499e-86ec-110a58009982" providerId="AD" clId="Web-{E7288B0D-2277-4CEE-91A7-205AEE44BDFB}" dt="2023-02-14T06:54:49.506" v="277" actId="20577"/>
          <ac:spMkLst>
            <pc:docMk/>
            <pc:sldMk cId="399546826" sldId="269"/>
            <ac:spMk id="2" creationId="{5BD63E0D-4770-39A8-049E-B4C1CBCB6C9E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3:59.160" v="230"/>
          <ac:spMkLst>
            <pc:docMk/>
            <pc:sldMk cId="399546826" sldId="269"/>
            <ac:spMk id="3" creationId="{FCB11ECB-F82B-7E96-095B-25C9309BFEA8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4:08.770" v="231" actId="14100"/>
          <ac:picMkLst>
            <pc:docMk/>
            <pc:sldMk cId="399546826" sldId="269"/>
            <ac:picMk id="4" creationId="{D6A0A808-C282-7795-6BFC-B0D17D45B52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5:14.772" v="281" actId="14100"/>
        <pc:sldMkLst>
          <pc:docMk/>
          <pc:sldMk cId="247982809" sldId="270"/>
        </pc:sldMkLst>
        <pc:spChg chg="del mod">
          <ac:chgData name="Mariola Domoń" userId="S::mdomon@sp149.krakow.pl::3b9aa34b-b3c0-499e-86ec-110a58009982" providerId="AD" clId="Web-{E7288B0D-2277-4CEE-91A7-205AEE44BDFB}" dt="2023-02-14T06:55:10.584" v="280"/>
          <ac:spMkLst>
            <pc:docMk/>
            <pc:sldMk cId="247982809" sldId="270"/>
            <ac:spMk id="3" creationId="{46FED4D1-0B77-53DE-1415-61BA7125442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5:14.772" v="281" actId="14100"/>
          <ac:picMkLst>
            <pc:docMk/>
            <pc:sldMk cId="247982809" sldId="270"/>
            <ac:picMk id="4" creationId="{595141AF-8B60-4F66-8526-824812AE399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5:38.851" v="285" actId="14100"/>
        <pc:sldMkLst>
          <pc:docMk/>
          <pc:sldMk cId="966382113" sldId="271"/>
        </pc:sldMkLst>
        <pc:spChg chg="del mod">
          <ac:chgData name="Mariola Domoń" userId="S::mdomon@sp149.krakow.pl::3b9aa34b-b3c0-499e-86ec-110a58009982" providerId="AD" clId="Web-{E7288B0D-2277-4CEE-91A7-205AEE44BDFB}" dt="2023-02-14T06:55:35.491" v="284"/>
          <ac:spMkLst>
            <pc:docMk/>
            <pc:sldMk cId="966382113" sldId="271"/>
            <ac:spMk id="3" creationId="{CFB3E1BF-AFBB-EE46-2E83-6C36D91DDCD1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5:38.851" v="285" actId="14100"/>
          <ac:picMkLst>
            <pc:docMk/>
            <pc:sldMk cId="966382113" sldId="271"/>
            <ac:picMk id="4" creationId="{F6146E33-18EB-2E53-B0B7-5AA02AE78DB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0:56.437" v="352" actId="14100"/>
        <pc:sldMkLst>
          <pc:docMk/>
          <pc:sldMk cId="3467118495" sldId="272"/>
        </pc:sldMkLst>
        <pc:spChg chg="mod">
          <ac:chgData name="Mariola Domoń" userId="S::mdomon@sp149.krakow.pl::3b9aa34b-b3c0-499e-86ec-110a58009982" providerId="AD" clId="Web-{E7288B0D-2277-4CEE-91A7-205AEE44BDFB}" dt="2023-02-14T07:00:34.499" v="350" actId="20577"/>
          <ac:spMkLst>
            <pc:docMk/>
            <pc:sldMk cId="3467118495" sldId="272"/>
            <ac:spMk id="2" creationId="{02EC32ED-D0E3-D648-B000-CCA0601ABA97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5:58.882" v="288"/>
          <ac:spMkLst>
            <pc:docMk/>
            <pc:sldMk cId="3467118495" sldId="272"/>
            <ac:spMk id="3" creationId="{96CA9501-77B1-FEE0-CE8E-C7C39702B1B3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7:00:48.328" v="351"/>
          <ac:spMkLst>
            <pc:docMk/>
            <pc:sldMk cId="3467118495" sldId="272"/>
            <ac:spMk id="6" creationId="{B4D587C5-4B1F-91A9-98E2-DC009E141848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6:56:03.132" v="289"/>
          <ac:picMkLst>
            <pc:docMk/>
            <pc:sldMk cId="3467118495" sldId="272"/>
            <ac:picMk id="4" creationId="{A48AE0CA-86DE-3D03-54FC-D4AB429F490A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7:00:56.437" v="352" actId="14100"/>
          <ac:picMkLst>
            <pc:docMk/>
            <pc:sldMk cId="3467118495" sldId="272"/>
            <ac:picMk id="7" creationId="{DE0643D7-7F1A-C69B-F48D-33F243FF5C4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6:58.712" v="312" actId="14100"/>
        <pc:sldMkLst>
          <pc:docMk/>
          <pc:sldMk cId="1306373131" sldId="273"/>
        </pc:sldMkLst>
        <pc:spChg chg="mod">
          <ac:chgData name="Mariola Domoń" userId="S::mdomon@sp149.krakow.pl::3b9aa34b-b3c0-499e-86ec-110a58009982" providerId="AD" clId="Web-{E7288B0D-2277-4CEE-91A7-205AEE44BDFB}" dt="2023-02-14T06:56:37.868" v="309" actId="20577"/>
          <ac:spMkLst>
            <pc:docMk/>
            <pc:sldMk cId="1306373131" sldId="273"/>
            <ac:spMk id="2" creationId="{A9C15851-211A-8810-FE7D-057DFF14CC1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6:53.915" v="311"/>
          <ac:spMkLst>
            <pc:docMk/>
            <pc:sldMk cId="1306373131" sldId="273"/>
            <ac:spMk id="3" creationId="{181BD2C1-C7DF-9250-4F3A-BC17931DEC64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6:58.712" v="312" actId="14100"/>
          <ac:picMkLst>
            <pc:docMk/>
            <pc:sldMk cId="1306373131" sldId="273"/>
            <ac:picMk id="4" creationId="{B42F8593-BC88-3D49-4D82-27C6EC46DE53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6:58:35.152" v="332" actId="20577"/>
        <pc:sldMkLst>
          <pc:docMk/>
          <pc:sldMk cId="2246516034" sldId="274"/>
        </pc:sldMkLst>
        <pc:spChg chg="mod">
          <ac:chgData name="Mariola Domoń" userId="S::mdomon@sp149.krakow.pl::3b9aa34b-b3c0-499e-86ec-110a58009982" providerId="AD" clId="Web-{E7288B0D-2277-4CEE-91A7-205AEE44BDFB}" dt="2023-02-14T06:58:35.152" v="332" actId="20577"/>
          <ac:spMkLst>
            <pc:docMk/>
            <pc:sldMk cId="2246516034" sldId="274"/>
            <ac:spMk id="2" creationId="{0614043A-2868-1FC5-ADC9-0778E788576B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6:58:05.604" v="320"/>
          <ac:spMkLst>
            <pc:docMk/>
            <pc:sldMk cId="2246516034" sldId="274"/>
            <ac:spMk id="3" creationId="{BD712252-44CC-8D3C-B827-0E92DE25680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6:58:15.698" v="324" actId="14100"/>
          <ac:picMkLst>
            <pc:docMk/>
            <pc:sldMk cId="2246516034" sldId="274"/>
            <ac:picMk id="4" creationId="{0CC8C75C-5852-5035-81A0-89D66E1868C2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1:12.328" v="355" actId="14100"/>
        <pc:sldMkLst>
          <pc:docMk/>
          <pc:sldMk cId="578526401" sldId="275"/>
        </pc:sldMkLst>
        <pc:spChg chg="del">
          <ac:chgData name="Mariola Domoń" userId="S::mdomon@sp149.krakow.pl::3b9aa34b-b3c0-499e-86ec-110a58009982" providerId="AD" clId="Web-{E7288B0D-2277-4CEE-91A7-205AEE44BDFB}" dt="2023-02-14T07:01:08.953" v="354"/>
          <ac:spMkLst>
            <pc:docMk/>
            <pc:sldMk cId="578526401" sldId="275"/>
            <ac:spMk id="3" creationId="{448E0794-25D5-1062-5EED-C73F16833032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1:12.328" v="355" actId="14100"/>
          <ac:picMkLst>
            <pc:docMk/>
            <pc:sldMk cId="578526401" sldId="275"/>
            <ac:picMk id="4" creationId="{1B638AD8-CEBE-4889-A322-7F1A8D0C463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1:52.814" v="360" actId="14100"/>
        <pc:sldMkLst>
          <pc:docMk/>
          <pc:sldMk cId="672683242" sldId="276"/>
        </pc:sldMkLst>
        <pc:spChg chg="del">
          <ac:chgData name="Mariola Domoń" userId="S::mdomon@sp149.krakow.pl::3b9aa34b-b3c0-499e-86ec-110a58009982" providerId="AD" clId="Web-{E7288B0D-2277-4CEE-91A7-205AEE44BDFB}" dt="2023-02-14T07:01:32.688" v="357"/>
          <ac:spMkLst>
            <pc:docMk/>
            <pc:sldMk cId="672683242" sldId="276"/>
            <ac:spMk id="3" creationId="{35EC8FB3-9BFD-71C0-BBAA-1FF258C12C88}"/>
          </ac:spMkLst>
        </pc:spChg>
        <pc:spChg chg="add del mod">
          <ac:chgData name="Mariola Domoń" userId="S::mdomon@sp149.krakow.pl::3b9aa34b-b3c0-499e-86ec-110a58009982" providerId="AD" clId="Web-{E7288B0D-2277-4CEE-91A7-205AEE44BDFB}" dt="2023-02-14T07:01:47.642" v="359"/>
          <ac:spMkLst>
            <pc:docMk/>
            <pc:sldMk cId="672683242" sldId="276"/>
            <ac:spMk id="6" creationId="{F2A82246-5A2E-DB90-CD3A-1062090197C0}"/>
          </ac:spMkLst>
        </pc:spChg>
        <pc:picChg chg="add del mod ord">
          <ac:chgData name="Mariola Domoń" userId="S::mdomon@sp149.krakow.pl::3b9aa34b-b3c0-499e-86ec-110a58009982" providerId="AD" clId="Web-{E7288B0D-2277-4CEE-91A7-205AEE44BDFB}" dt="2023-02-14T07:01:39.579" v="358"/>
          <ac:picMkLst>
            <pc:docMk/>
            <pc:sldMk cId="672683242" sldId="276"/>
            <ac:picMk id="4" creationId="{1B6D69CD-D4C6-BFC3-4967-D8BDC3955FDE}"/>
          </ac:picMkLst>
        </pc:picChg>
        <pc:picChg chg="add mod ord">
          <ac:chgData name="Mariola Domoń" userId="S::mdomon@sp149.krakow.pl::3b9aa34b-b3c0-499e-86ec-110a58009982" providerId="AD" clId="Web-{E7288B0D-2277-4CEE-91A7-205AEE44BDFB}" dt="2023-02-14T07:01:52.814" v="360" actId="14100"/>
          <ac:picMkLst>
            <pc:docMk/>
            <pc:sldMk cId="672683242" sldId="276"/>
            <ac:picMk id="7" creationId="{C8F38539-3247-D129-AC58-17932BDBAA37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2:15.314" v="363" actId="14100"/>
        <pc:sldMkLst>
          <pc:docMk/>
          <pc:sldMk cId="3819545952" sldId="277"/>
        </pc:sldMkLst>
        <pc:spChg chg="del">
          <ac:chgData name="Mariola Domoń" userId="S::mdomon@sp149.krakow.pl::3b9aa34b-b3c0-499e-86ec-110a58009982" providerId="AD" clId="Web-{E7288B0D-2277-4CEE-91A7-205AEE44BDFB}" dt="2023-02-14T07:02:10.283" v="362"/>
          <ac:spMkLst>
            <pc:docMk/>
            <pc:sldMk cId="3819545952" sldId="277"/>
            <ac:spMk id="3" creationId="{345FC922-3D90-1DAE-2B70-5715B5D88546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2:15.314" v="363" actId="14100"/>
          <ac:picMkLst>
            <pc:docMk/>
            <pc:sldMk cId="3819545952" sldId="277"/>
            <ac:picMk id="4" creationId="{2CD72391-E20D-D017-15DE-FA498DF7E888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2:58.628" v="392" actId="20577"/>
        <pc:sldMkLst>
          <pc:docMk/>
          <pc:sldMk cId="3723918302" sldId="278"/>
        </pc:sldMkLst>
        <pc:spChg chg="mod">
          <ac:chgData name="Mariola Domoń" userId="S::mdomon@sp149.krakow.pl::3b9aa34b-b3c0-499e-86ec-110a58009982" providerId="AD" clId="Web-{E7288B0D-2277-4CEE-91A7-205AEE44BDFB}" dt="2023-02-14T07:02:58.628" v="392" actId="20577"/>
          <ac:spMkLst>
            <pc:docMk/>
            <pc:sldMk cId="3723918302" sldId="278"/>
            <ac:spMk id="2" creationId="{614A5C11-E0F6-1871-B2EA-97C37E16C81C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2:33.205" v="366"/>
          <ac:spMkLst>
            <pc:docMk/>
            <pc:sldMk cId="3723918302" sldId="278"/>
            <ac:spMk id="3" creationId="{F26CA80A-5C18-70C0-69B4-177B8FBCAD84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2:35.143" v="367" actId="14100"/>
          <ac:picMkLst>
            <pc:docMk/>
            <pc:sldMk cId="3723918302" sldId="278"/>
            <ac:picMk id="4" creationId="{4526A472-100B-56B5-B5DB-C96C6D21DA74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3:49.973" v="396" actId="14100"/>
        <pc:sldMkLst>
          <pc:docMk/>
          <pc:sldMk cId="3490273893" sldId="279"/>
        </pc:sldMkLst>
        <pc:spChg chg="del mod">
          <ac:chgData name="Mariola Domoń" userId="S::mdomon@sp149.krakow.pl::3b9aa34b-b3c0-499e-86ec-110a58009982" providerId="AD" clId="Web-{E7288B0D-2277-4CEE-91A7-205AEE44BDFB}" dt="2023-02-14T07:03:46.739" v="395"/>
          <ac:spMkLst>
            <pc:docMk/>
            <pc:sldMk cId="3490273893" sldId="279"/>
            <ac:spMk id="3" creationId="{A8AEA99E-6CA7-595F-BC00-30E6B474C16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3:49.973" v="396" actId="14100"/>
          <ac:picMkLst>
            <pc:docMk/>
            <pc:sldMk cId="3490273893" sldId="279"/>
            <ac:picMk id="4" creationId="{AE30A28B-89E6-6BAD-DD0E-97E593054EFC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4:10.317" v="400" actId="14100"/>
        <pc:sldMkLst>
          <pc:docMk/>
          <pc:sldMk cId="2267745713" sldId="280"/>
        </pc:sldMkLst>
        <pc:spChg chg="del mod">
          <ac:chgData name="Mariola Domoń" userId="S::mdomon@sp149.krakow.pl::3b9aa34b-b3c0-499e-86ec-110a58009982" providerId="AD" clId="Web-{E7288B0D-2277-4CEE-91A7-205AEE44BDFB}" dt="2023-02-14T07:04:07.317" v="399"/>
          <ac:spMkLst>
            <pc:docMk/>
            <pc:sldMk cId="2267745713" sldId="280"/>
            <ac:spMk id="3" creationId="{03A51107-2038-35CB-3B42-34FA860CC878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4:10.317" v="400" actId="14100"/>
          <ac:picMkLst>
            <pc:docMk/>
            <pc:sldMk cId="2267745713" sldId="280"/>
            <ac:picMk id="4" creationId="{6DD9F254-6B80-970B-51D8-AF30745F4005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5:11.913" v="449" actId="20577"/>
        <pc:sldMkLst>
          <pc:docMk/>
          <pc:sldMk cId="2954156252" sldId="281"/>
        </pc:sldMkLst>
        <pc:spChg chg="mod">
          <ac:chgData name="Mariola Domoń" userId="S::mdomon@sp149.krakow.pl::3b9aa34b-b3c0-499e-86ec-110a58009982" providerId="AD" clId="Web-{E7288B0D-2277-4CEE-91A7-205AEE44BDFB}" dt="2023-02-14T07:05:11.913" v="449" actId="20577"/>
          <ac:spMkLst>
            <pc:docMk/>
            <pc:sldMk cId="2954156252" sldId="281"/>
            <ac:spMk id="2" creationId="{8BA9B18E-BD22-5245-C88E-8D162DA018B5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4:25.880" v="403"/>
          <ac:spMkLst>
            <pc:docMk/>
            <pc:sldMk cId="2954156252" sldId="281"/>
            <ac:spMk id="3" creationId="{4F5C9F51-B3F4-DF0E-FFE7-4B3CF3D59E3E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4:30.177" v="404" actId="14100"/>
          <ac:picMkLst>
            <pc:docMk/>
            <pc:sldMk cId="2954156252" sldId="281"/>
            <ac:picMk id="4" creationId="{6619722A-AC05-1ACD-4466-D13D100B095F}"/>
          </ac:picMkLst>
        </pc:picChg>
      </pc:sldChg>
      <pc:sldChg chg="addSp delSp modSp new">
        <pc:chgData name="Mariola Domoń" userId="S::mdomon@sp149.krakow.pl::3b9aa34b-b3c0-499e-86ec-110a58009982" providerId="AD" clId="Web-{E7288B0D-2277-4CEE-91A7-205AEE44BDFB}" dt="2023-02-14T07:06:24.415" v="461" actId="14100"/>
        <pc:sldMkLst>
          <pc:docMk/>
          <pc:sldMk cId="1870610379" sldId="282"/>
        </pc:sldMkLst>
        <pc:spChg chg="mod">
          <ac:chgData name="Mariola Domoń" userId="S::mdomon@sp149.krakow.pl::3b9aa34b-b3c0-499e-86ec-110a58009982" providerId="AD" clId="Web-{E7288B0D-2277-4CEE-91A7-205AEE44BDFB}" dt="2023-02-14T07:05:32.163" v="456" actId="20577"/>
          <ac:spMkLst>
            <pc:docMk/>
            <pc:sldMk cId="1870610379" sldId="282"/>
            <ac:spMk id="2" creationId="{BE06C398-6AF2-4C61-448A-BBB844817E39}"/>
          </ac:spMkLst>
        </pc:spChg>
        <pc:spChg chg="del mod">
          <ac:chgData name="Mariola Domoń" userId="S::mdomon@sp149.krakow.pl::3b9aa34b-b3c0-499e-86ec-110a58009982" providerId="AD" clId="Web-{E7288B0D-2277-4CEE-91A7-205AEE44BDFB}" dt="2023-02-14T07:06:17.555" v="458"/>
          <ac:spMkLst>
            <pc:docMk/>
            <pc:sldMk cId="1870610379" sldId="282"/>
            <ac:spMk id="3" creationId="{992FC941-EA2E-4EE7-3E22-39E3D4C7E020}"/>
          </ac:spMkLst>
        </pc:spChg>
        <pc:picChg chg="add mod ord">
          <ac:chgData name="Mariola Domoń" userId="S::mdomon@sp149.krakow.pl::3b9aa34b-b3c0-499e-86ec-110a58009982" providerId="AD" clId="Web-{E7288B0D-2277-4CEE-91A7-205AEE44BDFB}" dt="2023-02-14T07:06:24.415" v="461" actId="14100"/>
          <ac:picMkLst>
            <pc:docMk/>
            <pc:sldMk cId="1870610379" sldId="282"/>
            <ac:picMk id="4" creationId="{BEBBD298-0ED5-ADE1-4922-D378AB636D21}"/>
          </ac:picMkLst>
        </pc:picChg>
      </pc:sldChg>
      <pc:sldMasterChg chg="del delSldLayout">
        <pc:chgData name="Mariola Domoń" userId="S::mdomon@sp149.krakow.pl::3b9aa34b-b3c0-499e-86ec-110a58009982" providerId="AD" clId="Web-{E7288B0D-2277-4CEE-91A7-205AEE44BDFB}" dt="2023-02-14T06:35:14.115" v="0"/>
        <pc:sldMasterMkLst>
          <pc:docMk/>
          <pc:sldMasterMk cId="3926633689" sldId="2147483648"/>
        </pc:sldMasterMkLst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riola Domoń" userId="S::mdomon@sp149.krakow.pl::3b9aa34b-b3c0-499e-86ec-110a58009982" providerId="AD" clId="Web-{E7288B0D-2277-4CEE-91A7-205AEE44BDFB}" dt="2023-02-14T06:35:14.115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ariola Domoń" userId="S::mdomon@sp149.krakow.pl::3b9aa34b-b3c0-499e-86ec-110a58009982" providerId="AD" clId="Web-{E7288B0D-2277-4CEE-91A7-205AEE44BDFB}" dt="2023-02-14T06:36:06.413" v="72"/>
        <pc:sldMasterMkLst>
          <pc:docMk/>
          <pc:sldMasterMk cId="2906406860" sldId="2147483699"/>
        </pc:sldMasterMkLst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2969162955" sldId="2147483688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704942839" sldId="2147483689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3043916274" sldId="2147483690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155214705" sldId="2147483691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865249189" sldId="2147483692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626401956" sldId="2147483693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328565368" sldId="2147483694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279321725" sldId="2147483695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292286671" sldId="2147483696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104828309" sldId="2147483697"/>
          </pc:sldLayoutMkLst>
        </pc:sldLayoutChg>
        <pc:sldLayoutChg chg="add del">
          <pc:chgData name="Mariola Domoń" userId="S::mdomon@sp149.krakow.pl::3b9aa34b-b3c0-499e-86ec-110a58009982" providerId="AD" clId="Web-{E7288B0D-2277-4CEE-91A7-205AEE44BDFB}" dt="2023-02-14T06:36:06.413" v="72"/>
          <pc:sldLayoutMkLst>
            <pc:docMk/>
            <pc:sldMasterMk cId="2906406860" sldId="2147483699"/>
            <pc:sldLayoutMk cId="818958770" sldId="2147483698"/>
          </pc:sldLayoutMkLst>
        </pc:sldLayoutChg>
      </pc:sldMasterChg>
      <pc:sldMasterChg chg="add del addSldLayout delSldLayout modSldLayout">
        <pc:chgData name="Mariola Domoń" userId="S::mdomon@sp149.krakow.pl::3b9aa34b-b3c0-499e-86ec-110a58009982" providerId="AD" clId="Web-{E7288B0D-2277-4CEE-91A7-205AEE44BDFB}" dt="2023-02-14T06:36:45.149" v="76"/>
        <pc:sldMasterMkLst>
          <pc:docMk/>
          <pc:sldMasterMk cId="3896473855" sldId="2147483700"/>
        </pc:sldMasterMkLst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120890047" sldId="2147483701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623916657" sldId="2147483702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791058194" sldId="2147483703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412461348" sldId="2147483704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59437852" sldId="2147483705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567548746" sldId="2147483706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95914318" sldId="2147483707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555342164" sldId="2147483708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864289624" sldId="2147483709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3037484643" sldId="2147483710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009167280" sldId="2147483711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666978351" sldId="2147483712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4106946372" sldId="2147483713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800192962" sldId="2147483714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2525173151" sldId="2147483715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690326013" sldId="2147483716"/>
          </pc:sldLayoutMkLst>
        </pc:sldLayoutChg>
        <pc:sldLayoutChg chg="add del mod replI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3896473855" sldId="2147483700"/>
            <pc:sldLayoutMk cId="1476487915" sldId="2147483717"/>
          </pc:sldLayoutMkLst>
        </pc:sldLayoutChg>
      </pc:sldMasterChg>
      <pc:sldMasterChg chg="add addSldLayout">
        <pc:chgData name="Mariola Domoń" userId="S::mdomon@sp149.krakow.pl::3b9aa34b-b3c0-499e-86ec-110a58009982" providerId="AD" clId="Web-{E7288B0D-2277-4CEE-91A7-205AEE44BDFB}" dt="2023-02-14T06:36:45.149" v="76"/>
        <pc:sldMasterMkLst>
          <pc:docMk/>
          <pc:sldMasterMk cId="2428442690" sldId="2147483738"/>
        </pc:sldMasterMkLst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932031831" sldId="2147483727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765853389" sldId="2147483728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61278824" sldId="2147483729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645186630" sldId="2147483730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454821848" sldId="2147483731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064260612" sldId="2147483732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678664799" sldId="2147483733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3866976195" sldId="2147483734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1074025953" sldId="2147483735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236656168" sldId="2147483736"/>
          </pc:sldLayoutMkLst>
        </pc:sldLayoutChg>
        <pc:sldLayoutChg chg="add">
          <pc:chgData name="Mariola Domoń" userId="S::mdomon@sp149.krakow.pl::3b9aa34b-b3c0-499e-86ec-110a58009982" providerId="AD" clId="Web-{E7288B0D-2277-4CEE-91A7-205AEE44BDFB}" dt="2023-02-14T06:36:45.149" v="76"/>
          <pc:sldLayoutMkLst>
            <pc:docMk/>
            <pc:sldMasterMk cId="2428442690" sldId="2147483738"/>
            <pc:sldLayoutMk cId="2530170541" sldId="2147483737"/>
          </pc:sldLayoutMkLst>
        </pc:sldLayoutChg>
      </pc:sldMasterChg>
    </pc:docChg>
  </pc:docChgLst>
  <pc:docChgLst>
    <pc:chgData name="Mariola Domoń" userId="S::mdomon@sp149.krakow.pl::3b9aa34b-b3c0-499e-86ec-110a58009982" providerId="AD" clId="Web-{E353CEAD-BE84-4C73-B957-F02AE660734F}"/>
    <pc:docChg chg="modSld">
      <pc:chgData name="Mariola Domoń" userId="S::mdomon@sp149.krakow.pl::3b9aa34b-b3c0-499e-86ec-110a58009982" providerId="AD" clId="Web-{E353CEAD-BE84-4C73-B957-F02AE660734F}" dt="2023-02-14T07:07:31.051" v="0" actId="20577"/>
      <pc:docMkLst>
        <pc:docMk/>
      </pc:docMkLst>
      <pc:sldChg chg="modSp">
        <pc:chgData name="Mariola Domoń" userId="S::mdomon@sp149.krakow.pl::3b9aa34b-b3c0-499e-86ec-110a58009982" providerId="AD" clId="Web-{E353CEAD-BE84-4C73-B957-F02AE660734F}" dt="2023-02-14T07:07:31.051" v="0" actId="20577"/>
        <pc:sldMkLst>
          <pc:docMk/>
          <pc:sldMk cId="650317164" sldId="256"/>
        </pc:sldMkLst>
        <pc:spChg chg="mod">
          <ac:chgData name="Mariola Domoń" userId="S::mdomon@sp149.krakow.pl::3b9aa34b-b3c0-499e-86ec-110a58009982" providerId="AD" clId="Web-{E353CEAD-BE84-4C73-B957-F02AE660734F}" dt="2023-02-14T07:07:31.051" v="0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clId="Web-{AFBF7080-5724-46F6-80CC-A9519B0BCD86}"/>
    <pc:docChg chg="delSld">
      <pc:chgData name="" userId="" providerId="" clId="Web-{AFBF7080-5724-46F6-80CC-A9519B0BCD86}" dt="2023-02-17T18:30:04.580" v="0"/>
      <pc:docMkLst>
        <pc:docMk/>
      </pc:docMkLst>
      <pc:sldChg chg="del">
        <pc:chgData name="" userId="" providerId="" clId="Web-{AFBF7080-5724-46F6-80CC-A9519B0BCD86}" dt="2023-02-17T18:30:04.580" v="0"/>
        <pc:sldMkLst>
          <pc:docMk/>
          <pc:sldMk cId="5619503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4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27" r:id="rId6"/>
    <p:sldLayoutId id="2147483732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ściana, wewnątrz, kolorowy&#10;&#10;Opis wygenerowany automatycznie">
            <a:extLst>
              <a:ext uri="{FF2B5EF4-FFF2-40B4-BE49-F238E27FC236}">
                <a16:creationId xmlns:a16="http://schemas.microsoft.com/office/drawing/2014/main" id="{689C6097-E1E1-C4CC-89FE-16C9F1849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4982" r="-1" b="-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C2AF9DF-06A5-77FE-8AE2-80686B2F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</a:rPr>
              <a:t>Sala przedszkolna Leśne Skrzaty</a:t>
            </a:r>
            <a:r>
              <a:rPr lang="en-US" sz="5400">
                <a:solidFill>
                  <a:srgbClr val="FFFFFF"/>
                </a:solidFill>
              </a:rPr>
              <a:t>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9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A7E347D-B32A-4759-B7FF-FD25A9AE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-17141"/>
            <a:ext cx="12188952" cy="6875141"/>
          </a:xfrm>
          <a:custGeom>
            <a:avLst/>
            <a:gdLst>
              <a:gd name="connsiteX0" fmla="*/ 1488154 w 12188952"/>
              <a:gd name="connsiteY0" fmla="*/ 3508108 h 6875141"/>
              <a:gd name="connsiteX1" fmla="*/ 1292116 w 12188952"/>
              <a:gd name="connsiteY1" fmla="*/ 3704145 h 6875141"/>
              <a:gd name="connsiteX2" fmla="*/ 1488154 w 12188952"/>
              <a:gd name="connsiteY2" fmla="*/ 3900182 h 6875141"/>
              <a:gd name="connsiteX3" fmla="*/ 1684192 w 12188952"/>
              <a:gd name="connsiteY3" fmla="*/ 3704145 h 6875141"/>
              <a:gd name="connsiteX4" fmla="*/ 1488154 w 12188952"/>
              <a:gd name="connsiteY4" fmla="*/ 3508108 h 6875141"/>
              <a:gd name="connsiteX5" fmla="*/ 12188951 w 12188952"/>
              <a:gd name="connsiteY5" fmla="*/ 3213837 h 6875141"/>
              <a:gd name="connsiteX6" fmla="*/ 11900948 w 12188952"/>
              <a:gd name="connsiteY6" fmla="*/ 3213837 h 6875141"/>
              <a:gd name="connsiteX7" fmla="*/ 10063117 w 12188952"/>
              <a:gd name="connsiteY7" fmla="*/ 5051668 h 6875141"/>
              <a:gd name="connsiteX8" fmla="*/ 10063117 w 12188952"/>
              <a:gd name="connsiteY8" fmla="*/ 6875141 h 6875141"/>
              <a:gd name="connsiteX9" fmla="*/ 12073153 w 12188952"/>
              <a:gd name="connsiteY9" fmla="*/ 6875141 h 6875141"/>
              <a:gd name="connsiteX10" fmla="*/ 12083467 w 12188952"/>
              <a:gd name="connsiteY10" fmla="*/ 6874620 h 6875141"/>
              <a:gd name="connsiteX11" fmla="*/ 12188951 w 12188952"/>
              <a:gd name="connsiteY11" fmla="*/ 6858522 h 6875141"/>
              <a:gd name="connsiteX12" fmla="*/ 12188951 w 12188952"/>
              <a:gd name="connsiteY12" fmla="*/ 6280730 h 6875141"/>
              <a:gd name="connsiteX13" fmla="*/ 12188952 w 12188952"/>
              <a:gd name="connsiteY13" fmla="*/ 6280729 h 6875141"/>
              <a:gd name="connsiteX14" fmla="*/ 12188952 w 12188952"/>
              <a:gd name="connsiteY14" fmla="*/ 3832194 h 6875141"/>
              <a:gd name="connsiteX15" fmla="*/ 12188951 w 12188952"/>
              <a:gd name="connsiteY15" fmla="*/ 3832194 h 6875141"/>
              <a:gd name="connsiteX16" fmla="*/ 0 w 12188952"/>
              <a:gd name="connsiteY16" fmla="*/ 2798382 h 6875141"/>
              <a:gd name="connsiteX17" fmla="*/ 0 w 12188952"/>
              <a:gd name="connsiteY17" fmla="*/ 4217834 h 6875141"/>
              <a:gd name="connsiteX18" fmla="*/ 10291 w 12188952"/>
              <a:gd name="connsiteY18" fmla="*/ 4210345 h 6875141"/>
              <a:gd name="connsiteX19" fmla="*/ 460407 w 12188952"/>
              <a:gd name="connsiteY19" fmla="*/ 3508108 h 6875141"/>
              <a:gd name="connsiteX20" fmla="*/ 10291 w 12188952"/>
              <a:gd name="connsiteY20" fmla="*/ 2805871 h 6875141"/>
              <a:gd name="connsiteX21" fmla="*/ 11563230 w 12188952"/>
              <a:gd name="connsiteY21" fmla="*/ 603215 h 6875141"/>
              <a:gd name="connsiteX22" fmla="*/ 11381044 w 12188952"/>
              <a:gd name="connsiteY22" fmla="*/ 620944 h 6875141"/>
              <a:gd name="connsiteX23" fmla="*/ 11546600 w 12188952"/>
              <a:gd name="connsiteY23" fmla="*/ 1418331 h 6875141"/>
              <a:gd name="connsiteX24" fmla="*/ 12161801 w 12188952"/>
              <a:gd name="connsiteY24" fmla="*/ 1601617 h 6875141"/>
              <a:gd name="connsiteX25" fmla="*/ 12185891 w 12188952"/>
              <a:gd name="connsiteY25" fmla="*/ 1600043 h 6875141"/>
              <a:gd name="connsiteX26" fmla="*/ 12185891 w 12188952"/>
              <a:gd name="connsiteY26" fmla="*/ 795119 h 6875141"/>
              <a:gd name="connsiteX27" fmla="*/ 12178431 w 12188952"/>
              <a:gd name="connsiteY27" fmla="*/ 786500 h 6875141"/>
              <a:gd name="connsiteX28" fmla="*/ 11563230 w 12188952"/>
              <a:gd name="connsiteY28" fmla="*/ 603215 h 6875141"/>
              <a:gd name="connsiteX29" fmla="*/ 1368216 w 12188952"/>
              <a:gd name="connsiteY29" fmla="*/ 0 h 6875141"/>
              <a:gd name="connsiteX30" fmla="*/ 0 w 12188952"/>
              <a:gd name="connsiteY30" fmla="*/ 0 h 6875141"/>
              <a:gd name="connsiteX31" fmla="*/ 0 w 12188952"/>
              <a:gd name="connsiteY31" fmla="*/ 1368215 h 6875141"/>
              <a:gd name="connsiteX32" fmla="*/ 1372241 w 12188952"/>
              <a:gd name="connsiteY32" fmla="*/ 2740456 h 6875141"/>
              <a:gd name="connsiteX33" fmla="*/ 2740456 w 12188952"/>
              <a:gd name="connsiteY33" fmla="*/ 2740456 h 6875141"/>
              <a:gd name="connsiteX34" fmla="*/ 2740456 w 12188952"/>
              <a:gd name="connsiteY34" fmla="*/ 1372240 h 6875141"/>
              <a:gd name="connsiteX35" fmla="*/ 1368216 w 12188952"/>
              <a:gd name="connsiteY35" fmla="*/ 0 h 687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88952" h="6875141">
                <a:moveTo>
                  <a:pt x="1488154" y="3508108"/>
                </a:moveTo>
                <a:cubicBezTo>
                  <a:pt x="1379885" y="3508108"/>
                  <a:pt x="1292116" y="3595877"/>
                  <a:pt x="1292116" y="3704145"/>
                </a:cubicBezTo>
                <a:cubicBezTo>
                  <a:pt x="1292116" y="3812413"/>
                  <a:pt x="1379885" y="3900182"/>
                  <a:pt x="1488154" y="3900182"/>
                </a:cubicBezTo>
                <a:cubicBezTo>
                  <a:pt x="1596423" y="3900182"/>
                  <a:pt x="1684192" y="3812413"/>
                  <a:pt x="1684192" y="3704145"/>
                </a:cubicBezTo>
                <a:cubicBezTo>
                  <a:pt x="1684192" y="3595877"/>
                  <a:pt x="1596423" y="3508108"/>
                  <a:pt x="1488154" y="3508108"/>
                </a:cubicBezTo>
                <a:close/>
                <a:moveTo>
                  <a:pt x="12188951" y="3213837"/>
                </a:moveTo>
                <a:lnTo>
                  <a:pt x="11900948" y="3213837"/>
                </a:lnTo>
                <a:cubicBezTo>
                  <a:pt x="10885931" y="3213837"/>
                  <a:pt x="10063117" y="4036651"/>
                  <a:pt x="10063117" y="5051668"/>
                </a:cubicBezTo>
                <a:lnTo>
                  <a:pt x="10063117" y="6875141"/>
                </a:lnTo>
                <a:lnTo>
                  <a:pt x="12073153" y="6875141"/>
                </a:lnTo>
                <a:lnTo>
                  <a:pt x="12083467" y="6874620"/>
                </a:lnTo>
                <a:lnTo>
                  <a:pt x="12188951" y="6858522"/>
                </a:lnTo>
                <a:lnTo>
                  <a:pt x="12188951" y="6280730"/>
                </a:lnTo>
                <a:lnTo>
                  <a:pt x="12188952" y="6280729"/>
                </a:lnTo>
                <a:lnTo>
                  <a:pt x="12188952" y="3832194"/>
                </a:lnTo>
                <a:lnTo>
                  <a:pt x="12188951" y="3832194"/>
                </a:lnTo>
                <a:close/>
                <a:moveTo>
                  <a:pt x="0" y="2798382"/>
                </a:moveTo>
                <a:lnTo>
                  <a:pt x="0" y="4217834"/>
                </a:lnTo>
                <a:lnTo>
                  <a:pt x="10291" y="4210345"/>
                </a:lnTo>
                <a:cubicBezTo>
                  <a:pt x="100314" y="4143505"/>
                  <a:pt x="460407" y="3854496"/>
                  <a:pt x="460407" y="3508108"/>
                </a:cubicBezTo>
                <a:cubicBezTo>
                  <a:pt x="460407" y="3161721"/>
                  <a:pt x="100314" y="2872711"/>
                  <a:pt x="10291" y="2805871"/>
                </a:cubicBezTo>
                <a:close/>
                <a:moveTo>
                  <a:pt x="11563230" y="603215"/>
                </a:moveTo>
                <a:cubicBezTo>
                  <a:pt x="11455784" y="606833"/>
                  <a:pt x="11381044" y="620944"/>
                  <a:pt x="11381044" y="620944"/>
                </a:cubicBezTo>
                <a:cubicBezTo>
                  <a:pt x="11381044" y="620944"/>
                  <a:pt x="11280695" y="1152426"/>
                  <a:pt x="11546600" y="1418331"/>
                </a:cubicBezTo>
                <a:cubicBezTo>
                  <a:pt x="11712792" y="1584523"/>
                  <a:pt x="11982723" y="1607645"/>
                  <a:pt x="12161801" y="1601617"/>
                </a:cubicBezTo>
                <a:lnTo>
                  <a:pt x="12185891" y="1600043"/>
                </a:lnTo>
                <a:lnTo>
                  <a:pt x="12185891" y="795119"/>
                </a:lnTo>
                <a:lnTo>
                  <a:pt x="12178431" y="786500"/>
                </a:lnTo>
                <a:cubicBezTo>
                  <a:pt x="12012240" y="620309"/>
                  <a:pt x="11742309" y="597187"/>
                  <a:pt x="11563230" y="603215"/>
                </a:cubicBezTo>
                <a:close/>
                <a:moveTo>
                  <a:pt x="1368216" y="0"/>
                </a:moveTo>
                <a:lnTo>
                  <a:pt x="0" y="0"/>
                </a:lnTo>
                <a:lnTo>
                  <a:pt x="0" y="1368215"/>
                </a:lnTo>
                <a:cubicBezTo>
                  <a:pt x="0" y="2126091"/>
                  <a:pt x="614365" y="2740456"/>
                  <a:pt x="1372241" y="2740456"/>
                </a:cubicBezTo>
                <a:lnTo>
                  <a:pt x="2740456" y="2740456"/>
                </a:lnTo>
                <a:lnTo>
                  <a:pt x="2740456" y="1372240"/>
                </a:lnTo>
                <a:cubicBezTo>
                  <a:pt x="2740456" y="614365"/>
                  <a:pt x="2126092" y="0"/>
                  <a:pt x="1368216" y="0"/>
                </a:cubicBezTo>
                <a:close/>
              </a:path>
            </a:pathLst>
          </a:cu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4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029D64-BBDD-43FA-92CF-C6BF51514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DF862680-7FF3-4F94-B3EC-A17BECA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88190" cy="6875141"/>
          </a:xfrm>
          <a:prstGeom prst="frame">
            <a:avLst>
              <a:gd name="adj1" fmla="val 9075"/>
            </a:avLst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E579D572-0B2B-49CD-A3A7-BE6B3FD44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5" y="0"/>
            <a:ext cx="12194205" cy="6875141"/>
          </a:xfrm>
          <a:prstGeom prst="frame">
            <a:avLst>
              <a:gd name="adj1" fmla="val 9075"/>
            </a:avLst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az 4" descr="Obraz zawierający zewnętrzne, trawa, drzewo, podłoże&#10;&#10;Opis wygenerowany automatycznie">
            <a:extLst>
              <a:ext uri="{FF2B5EF4-FFF2-40B4-BE49-F238E27FC236}">
                <a16:creationId xmlns:a16="http://schemas.microsoft.com/office/drawing/2014/main" id="{AB925690-B1EF-23CC-4D21-117720073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129" r="-1" b="23851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7F31DE-40E7-BB68-03D3-4C8BB108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90" y="1122363"/>
            <a:ext cx="41503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615CD2-01A9-44A9-8364-A8B932AF1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1BC4001-247E-4353-B6CE-DE2878132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7841841-5F39-40CA-B1EF-A532C6C01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6EDE1F-CD1C-4367-B2F5-48297FD5D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6" name="Graphic 9">
              <a:extLst>
                <a:ext uri="{FF2B5EF4-FFF2-40B4-BE49-F238E27FC236}">
                  <a16:creationId xmlns:a16="http://schemas.microsoft.com/office/drawing/2014/main" id="{C719AE17-F824-4E30-8BCD-539517496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" name="Graphic 9">
              <a:extLst>
                <a:ext uri="{FF2B5EF4-FFF2-40B4-BE49-F238E27FC236}">
                  <a16:creationId xmlns:a16="http://schemas.microsoft.com/office/drawing/2014/main" id="{8F20A2C8-A4D8-4C36-A82C-D7468AA8A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44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Fill">
            <a:extLst>
              <a:ext uri="{FF2B5EF4-FFF2-40B4-BE49-F238E27FC236}">
                <a16:creationId xmlns:a16="http://schemas.microsoft.com/office/drawing/2014/main" id="{03AE087C-11E2-4305-9282-D7F122FE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6FEB4F5-3BF8-8F66-001E-A4D83FB1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9827" r="-1" b="23908"/>
          <a:stretch/>
        </p:blipFill>
        <p:spPr>
          <a:xfrm>
            <a:off x="20" y="8571"/>
            <a:ext cx="12188932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2C67AA-E0EC-B0E1-A661-976DF3C0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680150-4AEA-D690-7F98-797B268D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713"/>
            <a:ext cx="7685037" cy="4080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6600" b="1" dirty="0">
                <a:solidFill>
                  <a:srgbClr val="FFFFFF"/>
                </a:solidFill>
              </a:rPr>
              <a:t>Dziękujemy za uwagę </a:t>
            </a:r>
          </a:p>
          <a:p>
            <a:pPr marL="0" indent="0">
              <a:buNone/>
            </a:pPr>
            <a:endParaRPr lang="pl-PL" sz="6600" b="1" dirty="0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CF365D-F104-414F-93C3-D9F56880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D118A1-A4AD-4C47-99CC-852FAD146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Graphic 9">
              <a:extLst>
                <a:ext uri="{FF2B5EF4-FFF2-40B4-BE49-F238E27FC236}">
                  <a16:creationId xmlns:a16="http://schemas.microsoft.com/office/drawing/2014/main" id="{D3E51544-0AB7-4546-AB57-868FB0B4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DB3A34-0E17-44F2-A958-5C6EE80E3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343AE4-2356-4838-B706-3A16FFFDE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D78B9AE4-2096-42B5-B267-1FCCF56F8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827DE0C5-02AF-4323-9CB7-E4C1D6449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29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zielony, pomieszczenie, kolorowy&#10;&#10;Opis wygenerowany automatycznie">
            <a:extLst>
              <a:ext uri="{FF2B5EF4-FFF2-40B4-BE49-F238E27FC236}">
                <a16:creationId xmlns:a16="http://schemas.microsoft.com/office/drawing/2014/main" id="{8E88A070-01C3-2D93-518C-CA98DE830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4982" r="-1" b="-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05A112F-FF09-68BB-10F7-627AD6BD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29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2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Obraz 7" descr="Obraz zawierający tekst, wewnątrz, podłoże, kolorowy&#10;&#10;Opis wygenerowany automatycznie">
            <a:extLst>
              <a:ext uri="{FF2B5EF4-FFF2-40B4-BE49-F238E27FC236}">
                <a16:creationId xmlns:a16="http://schemas.microsoft.com/office/drawing/2014/main" id="{580830A7-37B8-850F-FF8E-E4C6C5B3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4982" r="-1" b="-1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9A7CF5-8406-C205-25B2-819B1831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32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3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082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3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Obraz 7" descr="Obraz zawierający tekst, ściana, wewnątrz, pomieszczenie&#10;&#10;Opis wygenerowany automatycznie">
            <a:extLst>
              <a:ext uri="{FF2B5EF4-FFF2-40B4-BE49-F238E27FC236}">
                <a16:creationId xmlns:a16="http://schemas.microsoft.com/office/drawing/2014/main" id="{C8F38539-3247-D129-AC58-17932BDBA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2668" r="-1" b="12313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30B0B5-9D47-1D7A-A0CE-3DC5BE8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Sala </a:t>
            </a:r>
            <a:r>
              <a:rPr lang="en-US" sz="5400" b="1" dirty="0" err="1">
                <a:solidFill>
                  <a:srgbClr val="FFFFFF"/>
                </a:solidFill>
              </a:rPr>
              <a:t>przedszkolna</a:t>
            </a:r>
            <a:r>
              <a:rPr lang="en-US" sz="5400" b="1" dirty="0">
                <a:solidFill>
                  <a:srgbClr val="FFFFFF"/>
                </a:solidFill>
              </a:rPr>
              <a:t> JAGÓDKI</a:t>
            </a:r>
          </a:p>
        </p:txBody>
      </p:sp>
    </p:spTree>
    <p:extLst>
      <p:ext uri="{BB962C8B-B14F-4D97-AF65-F5344CB8AC3E}">
        <p14:creationId xmlns:p14="http://schemas.microsoft.com/office/powerpoint/2010/main" val="67268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, podłoże, pomieszczenie&#10;&#10;Opis wygenerowany automatycznie">
            <a:extLst>
              <a:ext uri="{FF2B5EF4-FFF2-40B4-BE49-F238E27FC236}">
                <a16:creationId xmlns:a16="http://schemas.microsoft.com/office/drawing/2014/main" id="{2CD72391-E20D-D017-15DE-FA498DF7E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-1" b="24980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556D72-C58B-B130-E81C-EF90A796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4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AE30A28B-89E6-6BAD-DD0E-97E593054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525" r="-1" b="23455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76D243-8BE9-FA37-A789-748BBCE9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Sala </a:t>
            </a:r>
            <a:r>
              <a:rPr lang="en-US" sz="5400" b="1" dirty="0" err="1">
                <a:solidFill>
                  <a:srgbClr val="FFFFFF"/>
                </a:solidFill>
              </a:rPr>
              <a:t>przedszkolna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Misie</a:t>
            </a:r>
            <a:r>
              <a:rPr lang="en-US" sz="5400" b="1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027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tekst, podłoże, wewnątrz, pomieszczenie&#10;&#10;Opis wygenerowany automatycznie">
            <a:extLst>
              <a:ext uri="{FF2B5EF4-FFF2-40B4-BE49-F238E27FC236}">
                <a16:creationId xmlns:a16="http://schemas.microsoft.com/office/drawing/2014/main" id="{6DD9F254-6B80-970B-51D8-AF30745F4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1149" r="-1" b="13832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A03FE6-B910-4FEB-A04D-CC65C687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4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619722A-AC05-1ACD-4466-D13D100B0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2491" r="-1" b="12490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A9B18E-BD22-5245-C88E-8D162DA0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>
                <a:solidFill>
                  <a:srgbClr val="FFFFFF"/>
                </a:solidFill>
              </a:rPr>
              <a:t>Kącik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rodzica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umieszczamy</a:t>
            </a:r>
            <a:r>
              <a:rPr lang="en-US" sz="3800" b="1" dirty="0">
                <a:solidFill>
                  <a:srgbClr val="FFFFFF"/>
                </a:solidFill>
              </a:rPr>
              <a:t> w </a:t>
            </a:r>
            <a:r>
              <a:rPr lang="en-US" sz="3800" b="1" dirty="0" err="1">
                <a:solidFill>
                  <a:srgbClr val="FFFFFF"/>
                </a:solidFill>
              </a:rPr>
              <a:t>nim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najważniejsze</a:t>
            </a:r>
            <a:r>
              <a:rPr lang="en-US" sz="3800" b="1" dirty="0">
                <a:solidFill>
                  <a:srgbClr val="FFFFFF"/>
                </a:solidFill>
              </a:rPr>
              <a:t> </a:t>
            </a:r>
            <a:r>
              <a:rPr lang="en-US" sz="3800" b="1" dirty="0" err="1">
                <a:solidFill>
                  <a:srgbClr val="FFFFFF"/>
                </a:solidFill>
              </a:rPr>
              <a:t>informacje</a:t>
            </a:r>
            <a:endParaRPr lang="en-US" sz="3800" b="1" dirty="0">
              <a:solidFill>
                <a:srgbClr val="FFFFFF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51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15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40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4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Obraz 4" descr="Obraz zawierający zewnętrzne, trawa, drzewo, park&#10;&#10;Opis wygenerowany automatycznie">
            <a:extLst>
              <a:ext uri="{FF2B5EF4-FFF2-40B4-BE49-F238E27FC236}">
                <a16:creationId xmlns:a16="http://schemas.microsoft.com/office/drawing/2014/main" id="{4B00C086-4A69-636A-5E8C-9CEC09CAB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-1" b="24980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923A307-A4A9-4352-A2A4-5B720FA9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FD00E5-EE02-67E1-3F51-CCB2B7BA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2363"/>
            <a:ext cx="637068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Plac </a:t>
            </a:r>
            <a:r>
              <a:rPr lang="en-US" sz="5400" b="1" dirty="0" err="1">
                <a:solidFill>
                  <a:srgbClr val="FFFFFF"/>
                </a:solidFill>
              </a:rPr>
              <a:t>zabaw</a:t>
            </a:r>
            <a:endParaRPr lang="en-US" sz="5400" b="1">
              <a:solidFill>
                <a:srgbClr val="FFFFFF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9AACA9-03A2-4DB1-A011-3024CF744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3701992"/>
            <a:chOff x="10300855" y="0"/>
            <a:chExt cx="1891145" cy="37019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20D714-0285-47F4-933F-8ACBDC0DB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1986087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F384C0F-FBBE-46B4-B118-A3D4CA7A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134279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51" name="Graphic 9">
              <a:extLst>
                <a:ext uri="{FF2B5EF4-FFF2-40B4-BE49-F238E27FC236}">
                  <a16:creationId xmlns:a16="http://schemas.microsoft.com/office/drawing/2014/main" id="{D1B56715-1F01-4B5D-8718-C595306F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Graphic 9">
              <a:extLst>
                <a:ext uri="{FF2B5EF4-FFF2-40B4-BE49-F238E27FC236}">
                  <a16:creationId xmlns:a16="http://schemas.microsoft.com/office/drawing/2014/main" id="{DCB758B8-B1FC-47DF-9BB8-D7F0EDCC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2479117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F598E098367646AF73999AD06462C6" ma:contentTypeVersion="7" ma:contentTypeDescription="Utwórz nowy dokument." ma:contentTypeScope="" ma:versionID="a4bafc4e843febfff0ceef05be977a40">
  <xsd:schema xmlns:xsd="http://www.w3.org/2001/XMLSchema" xmlns:xs="http://www.w3.org/2001/XMLSchema" xmlns:p="http://schemas.microsoft.com/office/2006/metadata/properties" xmlns:ns2="ea13e25b-4b4d-4564-a4b6-d9dd076bce15" targetNamespace="http://schemas.microsoft.com/office/2006/metadata/properties" ma:root="true" ma:fieldsID="ff7b8fc337fb159be3c0ffa4c0083e65" ns2:_="">
    <xsd:import namespace="ea13e25b-4b4d-4564-a4b6-d9dd076bc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e25b-4b4d-4564-a4b6-d9dd076bc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7B8B03-8FAB-4A00-8981-1DF076067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3e25b-4b4d-4564-a4b6-d9dd076bc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454BE0-81B3-42E9-96D6-818F84659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E4B193-7749-4C05-B98B-74626F730C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TropicVTI</vt:lpstr>
      <vt:lpstr>Sala przedszkolna Leśne Skrzaty </vt:lpstr>
      <vt:lpstr>Prezentacja programu PowerPoint</vt:lpstr>
      <vt:lpstr>Prezentacja programu PowerPoint</vt:lpstr>
      <vt:lpstr>Sala przedszkolna JAGÓDKI</vt:lpstr>
      <vt:lpstr>Prezentacja programu PowerPoint</vt:lpstr>
      <vt:lpstr>Sala przedszkolna Misie </vt:lpstr>
      <vt:lpstr>Prezentacja programu PowerPoint</vt:lpstr>
      <vt:lpstr>Kącik rodzica umieszczamy w nim najważniejsze informacje</vt:lpstr>
      <vt:lpstr>Plac zabaw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388</cp:revision>
  <dcterms:created xsi:type="dcterms:W3CDTF">2023-02-14T06:34:35Z</dcterms:created>
  <dcterms:modified xsi:type="dcterms:W3CDTF">2023-02-20T13:43:37Z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0x0101004FF598E098367646AF73999AD06462C6</vt:lpwstr>
  </property>
</Properties>
</file>