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EE538-6064-4E90-B474-B287AB77D1F1}" v="10" dt="2024-02-16T17:17:40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la Domoń" userId="S::mdomon@sp149.krakow.pl::3b9aa34b-b3c0-499e-86ec-110a58009982" providerId="AD" clId="Web-{4A6EE538-6064-4E90-B474-B287AB77D1F1}"/>
    <pc:docChg chg="delSld">
      <pc:chgData name="Mariola Domoń" userId="S::mdomon@sp149.krakow.pl::3b9aa34b-b3c0-499e-86ec-110a58009982" providerId="AD" clId="Web-{4A6EE538-6064-4E90-B474-B287AB77D1F1}" dt="2024-02-16T17:17:40.742" v="9"/>
      <pc:docMkLst>
        <pc:docMk/>
      </pc:docMkLst>
      <pc:sldChg chg="del">
        <pc:chgData name="Mariola Domoń" userId="S::mdomon@sp149.krakow.pl::3b9aa34b-b3c0-499e-86ec-110a58009982" providerId="AD" clId="Web-{4A6EE538-6064-4E90-B474-B287AB77D1F1}" dt="2024-02-16T17:16:37.944" v="0"/>
        <pc:sldMkLst>
          <pc:docMk/>
          <pc:sldMk cId="0" sldId="256"/>
        </pc:sldMkLst>
      </pc:sldChg>
      <pc:sldChg chg="del">
        <pc:chgData name="Mariola Domoń" userId="S::mdomon@sp149.krakow.pl::3b9aa34b-b3c0-499e-86ec-110a58009982" providerId="AD" clId="Web-{4A6EE538-6064-4E90-B474-B287AB77D1F1}" dt="2024-02-16T17:16:47.288" v="1"/>
        <pc:sldMkLst>
          <pc:docMk/>
          <pc:sldMk cId="0" sldId="257"/>
        </pc:sldMkLst>
      </pc:sldChg>
      <pc:sldChg chg="del">
        <pc:chgData name="Mariola Domoń" userId="S::mdomon@sp149.krakow.pl::3b9aa34b-b3c0-499e-86ec-110a58009982" providerId="AD" clId="Web-{4A6EE538-6064-4E90-B474-B287AB77D1F1}" dt="2024-02-16T17:16:54.132" v="2"/>
        <pc:sldMkLst>
          <pc:docMk/>
          <pc:sldMk cId="0" sldId="258"/>
        </pc:sldMkLst>
      </pc:sldChg>
      <pc:sldChg chg="del">
        <pc:chgData name="Mariola Domoń" userId="S::mdomon@sp149.krakow.pl::3b9aa34b-b3c0-499e-86ec-110a58009982" providerId="AD" clId="Web-{4A6EE538-6064-4E90-B474-B287AB77D1F1}" dt="2024-02-16T17:16:57.101" v="3"/>
        <pc:sldMkLst>
          <pc:docMk/>
          <pc:sldMk cId="0" sldId="259"/>
        </pc:sldMkLst>
      </pc:sldChg>
      <pc:sldChg chg="del">
        <pc:chgData name="Mariola Domoń" userId="S::mdomon@sp149.krakow.pl::3b9aa34b-b3c0-499e-86ec-110a58009982" providerId="AD" clId="Web-{4A6EE538-6064-4E90-B474-B287AB77D1F1}" dt="2024-02-16T17:16:59.569" v="4"/>
        <pc:sldMkLst>
          <pc:docMk/>
          <pc:sldMk cId="0" sldId="260"/>
        </pc:sldMkLst>
      </pc:sldChg>
      <pc:sldChg chg="del">
        <pc:chgData name="Mariola Domoń" userId="S::mdomon@sp149.krakow.pl::3b9aa34b-b3c0-499e-86ec-110a58009982" providerId="AD" clId="Web-{4A6EE538-6064-4E90-B474-B287AB77D1F1}" dt="2024-02-16T17:17:02.038" v="5"/>
        <pc:sldMkLst>
          <pc:docMk/>
          <pc:sldMk cId="0" sldId="261"/>
        </pc:sldMkLst>
      </pc:sldChg>
      <pc:sldChg chg="del">
        <pc:chgData name="Mariola Domoń" userId="S::mdomon@sp149.krakow.pl::3b9aa34b-b3c0-499e-86ec-110a58009982" providerId="AD" clId="Web-{4A6EE538-6064-4E90-B474-B287AB77D1F1}" dt="2024-02-16T17:17:10.163" v="6"/>
        <pc:sldMkLst>
          <pc:docMk/>
          <pc:sldMk cId="0" sldId="262"/>
        </pc:sldMkLst>
      </pc:sldChg>
      <pc:sldChg chg="del">
        <pc:chgData name="Mariola Domoń" userId="S::mdomon@sp149.krakow.pl::3b9aa34b-b3c0-499e-86ec-110a58009982" providerId="AD" clId="Web-{4A6EE538-6064-4E90-B474-B287AB77D1F1}" dt="2024-02-16T17:17:34.774" v="7"/>
        <pc:sldMkLst>
          <pc:docMk/>
          <pc:sldMk cId="0" sldId="263"/>
        </pc:sldMkLst>
      </pc:sldChg>
      <pc:sldChg chg="del">
        <pc:chgData name="Mariola Domoń" userId="S::mdomon@sp149.krakow.pl::3b9aa34b-b3c0-499e-86ec-110a58009982" providerId="AD" clId="Web-{4A6EE538-6064-4E90-B474-B287AB77D1F1}" dt="2024-02-16T17:17:37.289" v="8"/>
        <pc:sldMkLst>
          <pc:docMk/>
          <pc:sldMk cId="0" sldId="264"/>
        </pc:sldMkLst>
      </pc:sldChg>
      <pc:sldChg chg="del">
        <pc:chgData name="Mariola Domoń" userId="S::mdomon@sp149.krakow.pl::3b9aa34b-b3c0-499e-86ec-110a58009982" providerId="AD" clId="Web-{4A6EE538-6064-4E90-B474-B287AB77D1F1}" dt="2024-02-16T17:17:40.742" v="9"/>
        <pc:sldMkLst>
          <pc:docMk/>
          <pc:sldMk cId="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04934E6-827C-4ABD-B1AB-6B0F7AE9396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98CC2D-8E12-4402-839B-815DCB871E3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069695C-F59A-43E8-8CCE-9AEE3AAABB0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DBB307-B786-472F-BEDD-6D1C5D535C1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A2700F2-B7A5-4CB3-97E3-8B82A9570E4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87B3DE3-A2F9-462B-AB5F-C63217C0F36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A241F3-CB02-464C-A01A-17F904F1BC2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C7C8F8-AAD6-4B6E-A64A-7C16C438C10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3616C7-7D9E-4A4E-8BD3-5647C8A642F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D678169-D497-4EA9-9522-F8C6BE760DD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678E397-2E79-4FD9-B177-0C31AAFFBFA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10BED19-315D-423A-B948-377F9C758FC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6720" cy="6855840"/>
          </a:xfrm>
          <a:prstGeom prst="rect">
            <a:avLst/>
          </a:prstGeom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ill Sans Nova"/>
            </a:endParaRPr>
          </a:p>
        </p:txBody>
      </p:sp>
      <p:sp>
        <p:nvSpPr>
          <p:cNvPr id="17" name="Color Fil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6720" cy="685584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lt2">
                  <a:lumMod val="75000"/>
                  <a:lumOff val="25000"/>
                </a:schemeClr>
              </a:solidFill>
              <a:latin typeface="Gill Sans Nova"/>
            </a:endParaRPr>
          </a:p>
        </p:txBody>
      </p:sp>
      <p:grpSp>
        <p:nvGrpSpPr>
          <p:cNvPr id="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640" y="0"/>
            <a:ext cx="3838320" cy="6855840"/>
            <a:chOff x="8351640" y="0"/>
            <a:chExt cx="3838320" cy="6855840"/>
          </a:xfrm>
        </p:grpSpPr>
        <p:sp>
          <p:nvSpPr>
            <p:cNvPr id="3" name="Oval 13"/>
            <p:cNvSpPr/>
            <p:nvPr/>
          </p:nvSpPr>
          <p:spPr>
            <a:xfrm>
              <a:off x="11260080" y="519120"/>
              <a:ext cx="472320" cy="472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Gill Sans Nova"/>
              </a:endParaRPr>
            </a:p>
          </p:txBody>
        </p:sp>
        <p:sp>
          <p:nvSpPr>
            <p:cNvPr id="4" name="Freeform: Shape 14"/>
            <p:cNvSpPr/>
            <p:nvPr/>
          </p:nvSpPr>
          <p:spPr>
            <a:xfrm>
              <a:off x="8385840" y="0"/>
              <a:ext cx="2953440" cy="677160"/>
            </a:xfrm>
            <a:custGeom>
              <a:avLst/>
              <a:gdLst>
                <a:gd name="textAreaLeft" fmla="*/ 0 w 2953440"/>
                <a:gd name="textAreaRight" fmla="*/ 2955600 w 2953440"/>
                <a:gd name="textAreaTop" fmla="*/ 0 h 677160"/>
                <a:gd name="textAreaBottom" fmla="*/ 679320 h 677160"/>
              </a:gdLst>
              <a:ahLst/>
              <a:cxnLst/>
              <a:rect l="textAreaLeft" t="textAreaTop" r="textAreaRight" b="textAreaBottom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5" name="Freeform: Shape 15"/>
            <p:cNvSpPr/>
            <p:nvPr/>
          </p:nvSpPr>
          <p:spPr>
            <a:xfrm>
              <a:off x="8351640" y="4121280"/>
              <a:ext cx="3264120" cy="2734560"/>
            </a:xfrm>
            <a:custGeom>
              <a:avLst/>
              <a:gdLst>
                <a:gd name="textAreaLeft" fmla="*/ 0 w 3264120"/>
                <a:gd name="textAreaRight" fmla="*/ 3266280 w 3264120"/>
                <a:gd name="textAreaTop" fmla="*/ 0 h 2734560"/>
                <a:gd name="textAreaBottom" fmla="*/ 2736720 h 2734560"/>
              </a:gdLst>
              <a:ahLst/>
              <a:cxnLst/>
              <a:rect l="textAreaLeft" t="textAreaTop" r="textAreaRight" b="textAreaBottom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6" name="Freeform: Shape 16"/>
            <p:cNvSpPr/>
            <p:nvPr/>
          </p:nvSpPr>
          <p:spPr>
            <a:xfrm>
              <a:off x="11755800" y="3386520"/>
              <a:ext cx="434160" cy="1307520"/>
            </a:xfrm>
            <a:custGeom>
              <a:avLst/>
              <a:gdLst>
                <a:gd name="textAreaLeft" fmla="*/ 0 w 434160"/>
                <a:gd name="textAreaRight" fmla="*/ 436320 w 434160"/>
                <a:gd name="textAreaTop" fmla="*/ 0 h 1307520"/>
                <a:gd name="textAreaBottom" fmla="*/ 1309680 h 1307520"/>
              </a:gdLst>
              <a:ahLst/>
              <a:cxnLst/>
              <a:rect l="textAreaLeft" t="textAreaTop" r="textAreaRight" b="textAreaBottom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wdUpDiag">
              <a:fgClr>
                <a:srgbClr val="C3F6EB"/>
              </a:fgClr>
              <a:bgClr>
                <a:srgbClr val="4BE3C2"/>
              </a:bgClr>
            </a:patt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7" name="Graphic 9"/>
            <p:cNvSpPr/>
            <p:nvPr/>
          </p:nvSpPr>
          <p:spPr>
            <a:xfrm>
              <a:off x="8385840" y="791640"/>
              <a:ext cx="3229920" cy="3229920"/>
            </a:xfrm>
            <a:custGeom>
              <a:avLst/>
              <a:gdLst>
                <a:gd name="textAreaLeft" fmla="*/ 0 w 3229920"/>
                <a:gd name="textAreaRight" fmla="*/ 3232080 w 3229920"/>
                <a:gd name="textAreaTop" fmla="*/ 0 h 3229920"/>
                <a:gd name="textAreaBottom" fmla="*/ 3232080 h 3229920"/>
              </a:gdLst>
              <a:ahLst/>
              <a:cxnLst/>
              <a:rect l="textAreaLeft" t="textAreaTop" r="textAreaRight" b="textAreaBottom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wdUpDiag">
              <a:fgClr>
                <a:srgbClr val="4BE3C2"/>
              </a:fgClr>
              <a:bgClr>
                <a:srgbClr val="168E74"/>
              </a:bgClr>
            </a:patt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</p:grpSp>
      <p:sp>
        <p:nvSpPr>
          <p:cNvPr id="8" name="Tex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0" y="0"/>
            <a:ext cx="12186720" cy="6855840"/>
          </a:xfrm>
          <a:prstGeom prst="rect">
            <a:avLst/>
          </a:prstGeom>
          <a:blipFill rotWithShape="0">
            <a:blip r:embed="rId14">
              <a:alphaModFix amt="6000"/>
            </a:blip>
            <a:srcRect/>
            <a:tile tx="0" ty="0" sx="100000" sy="100000" algn="tl"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ill Sans Nova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Siódmy poziom konspektu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Siódmy poziom konspektu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Siódmy poziom konspektu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ftr" idx="1"/>
          </p:nvPr>
        </p:nvSpPr>
        <p:spPr>
          <a:xfrm>
            <a:off x="457200" y="155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>
                <a:solidFill>
                  <a:srgbClr val="FFFFFF"/>
                </a:solidFill>
                <a:latin typeface="Times New Roman"/>
              </a:rPr>
              <a:t>&lt;stopka&gt;</a:t>
            </a:r>
          </a:p>
        </p:txBody>
      </p:sp>
      <p:sp>
        <p:nvSpPr>
          <p:cNvPr id="14" name="PlaceHolder 6"/>
          <p:cNvSpPr>
            <a:spLocks noGrp="1"/>
          </p:cNvSpPr>
          <p:nvPr>
            <p:ph type="sldNum" idx="2"/>
          </p:nvPr>
        </p:nvSpPr>
        <p:spPr>
          <a:xfrm>
            <a:off x="10954440" y="6355080"/>
            <a:ext cx="7934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000" b="0" strike="noStrike" spc="94">
                <a:solidFill>
                  <a:schemeClr val="dk1">
                    <a:tint val="75000"/>
                  </a:schemeClr>
                </a:solidFill>
                <a:latin typeface="Gill Sans Nov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AFBD4E2-2295-4A11-9925-EC8874A81798}" type="slidenum">
              <a:rPr lang="en-US" sz="1000" b="0" strike="noStrike" spc="94">
                <a:solidFill>
                  <a:schemeClr val="dk1">
                    <a:tint val="75000"/>
                  </a:schemeClr>
                </a:solidFill>
                <a:latin typeface="Gill Sans Nova"/>
              </a:rPr>
              <a:t>‹#›</a:t>
            </a:fld>
            <a:endParaRPr lang="pl-PL" sz="10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" name="PlaceHolder 7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FFFFFF"/>
                </a:solidFill>
                <a:latin typeface="Times New Roman"/>
              </a:rPr>
              <a:t>&lt;data/godzina&gt;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66816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Gabinet rewalidacji</a:t>
            </a: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8" name="Obraz 97"/>
          <p:cNvPicPr/>
          <p:nvPr/>
        </p:nvPicPr>
        <p:blipFill>
          <a:blip r:embed="rId2"/>
          <a:stretch/>
        </p:blipFill>
        <p:spPr>
          <a:xfrm>
            <a:off x="5760000" y="360000"/>
            <a:ext cx="4567680" cy="609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40000" y="101628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Gabinet </a:t>
            </a:r>
            <a:br>
              <a:rPr sz="4400"/>
            </a:b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logopedyczny</a:t>
            </a: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0" name="Obraz 99"/>
          <p:cNvPicPr/>
          <p:nvPr/>
        </p:nvPicPr>
        <p:blipFill>
          <a:blip r:embed="rId2"/>
          <a:stretch/>
        </p:blipFill>
        <p:spPr>
          <a:xfrm>
            <a:off x="4320000" y="1080000"/>
            <a:ext cx="6567840" cy="4925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66816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Sala przedszkolna </a:t>
            </a:r>
            <a:br>
              <a:rPr sz="4400"/>
            </a:b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      </a:t>
            </a: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/>
          <a:stretch/>
        </p:blipFill>
        <p:spPr>
          <a:xfrm>
            <a:off x="2160000" y="1440000"/>
            <a:ext cx="7107840" cy="5330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Obraz 102"/>
          <p:cNvPicPr/>
          <p:nvPr/>
        </p:nvPicPr>
        <p:blipFill>
          <a:blip r:embed="rId2"/>
          <a:stretch/>
        </p:blipFill>
        <p:spPr>
          <a:xfrm>
            <a:off x="3531960" y="4680"/>
            <a:ext cx="514296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Obraz 103"/>
          <p:cNvPicPr/>
          <p:nvPr/>
        </p:nvPicPr>
        <p:blipFill>
          <a:blip r:embed="rId2"/>
          <a:stretch/>
        </p:blipFill>
        <p:spPr>
          <a:xfrm>
            <a:off x="1891800" y="540000"/>
            <a:ext cx="7827480" cy="5870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66816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83888" lnSpcReduction="20000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4400" b="1" strike="noStrike" spc="-1">
                <a:solidFill>
                  <a:schemeClr val="dk1"/>
                </a:solidFill>
                <a:latin typeface="Gill Sans Nova"/>
              </a:rPr>
              <a:t>Kącik rodzica</a:t>
            </a: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 </a:t>
            </a:r>
            <a:r>
              <a:rPr lang="pl-PL" sz="4400" b="1" strike="noStrike" spc="-1">
                <a:solidFill>
                  <a:srgbClr val="FF0000"/>
                </a:solidFill>
                <a:latin typeface="Gill Sans Nova"/>
              </a:rPr>
              <a:t>umieszczamy w nim najważniejsze informacje</a:t>
            </a: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6" name="Obraz 105"/>
          <p:cNvPicPr/>
          <p:nvPr/>
        </p:nvPicPr>
        <p:blipFill>
          <a:blip r:embed="rId2"/>
          <a:stretch/>
        </p:blipFill>
        <p:spPr>
          <a:xfrm>
            <a:off x="1980000" y="2104560"/>
            <a:ext cx="3415680" cy="4554720"/>
          </a:xfrm>
          <a:prstGeom prst="rect">
            <a:avLst/>
          </a:prstGeom>
          <a:ln w="0">
            <a:noFill/>
          </a:ln>
        </p:spPr>
      </p:pic>
      <p:pic>
        <p:nvPicPr>
          <p:cNvPr id="107" name="Obraz 106"/>
          <p:cNvPicPr/>
          <p:nvPr/>
        </p:nvPicPr>
        <p:blipFill>
          <a:blip r:embed="rId3"/>
          <a:stretch/>
        </p:blipFill>
        <p:spPr>
          <a:xfrm>
            <a:off x="6840000" y="1619640"/>
            <a:ext cx="3779280" cy="50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66816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Plac zabaw</a:t>
            </a: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9" name="Obraz 2" descr="Obraz zawierający zewnętrzne, trawa, drzewo, park&#10;&#10;Opis wygenerowany automatycznie"/>
          <p:cNvPicPr/>
          <p:nvPr/>
        </p:nvPicPr>
        <p:blipFill>
          <a:blip r:embed="rId2"/>
          <a:stretch/>
        </p:blipFill>
        <p:spPr>
          <a:xfrm>
            <a:off x="529920" y="2097000"/>
            <a:ext cx="6488640" cy="4079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66816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buNone/>
            </a:pPr>
            <a:endParaRPr lang="pl-PL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1" name="Obraz 3" descr="Obraz zawierający zewnętrzne, trawa, drzewo, podłoże&#10;&#10;Opis wygenerowany automatycznie"/>
          <p:cNvPicPr/>
          <p:nvPr/>
        </p:nvPicPr>
        <p:blipFill>
          <a:blip r:embed="rId2"/>
          <a:stretch/>
        </p:blipFill>
        <p:spPr>
          <a:xfrm>
            <a:off x="458280" y="2097000"/>
            <a:ext cx="6560640" cy="4079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66816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buNone/>
            </a:pPr>
            <a:endParaRPr lang="pl-PL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2096640"/>
            <a:ext cx="7682760" cy="407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5400" b="1" strike="noStrike" spc="-1">
                <a:solidFill>
                  <a:srgbClr val="FF0000"/>
                </a:solidFill>
                <a:latin typeface="Gill Sans Nova"/>
              </a:rPr>
              <a:t>Dziękujemy za uwagę </a:t>
            </a:r>
            <a:endParaRPr lang="pl-PL" sz="5400" b="0" strike="noStrike" spc="-1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5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4" name="Obraz 4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3315240" y="3106800"/>
            <a:ext cx="3172320" cy="3215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rgbClr val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F598E098367646AF73999AD06462C6" ma:contentTypeVersion="9" ma:contentTypeDescription="Utwórz nowy dokument." ma:contentTypeScope="" ma:versionID="c762aa1e2b0d486dea5146c791279212">
  <xsd:schema xmlns:xsd="http://www.w3.org/2001/XMLSchema" xmlns:xs="http://www.w3.org/2001/XMLSchema" xmlns:p="http://schemas.microsoft.com/office/2006/metadata/properties" xmlns:ns2="ea13e25b-4b4d-4564-a4b6-d9dd076bce15" targetNamespace="http://schemas.microsoft.com/office/2006/metadata/properties" ma:root="true" ma:fieldsID="a8bef38ab8b70109a533946b1971fce8" ns2:_="">
    <xsd:import namespace="ea13e25b-4b4d-4564-a4b6-d9dd076bc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3e25b-4b4d-4564-a4b6-d9dd076bc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08F0DC-186E-4E97-9546-229E71C4A11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CAE355-EF38-4970-8FBE-F03C40082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18C6B7-BCC6-4E17-8D3A-81423F4DF6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3e25b-4b4d-4564-a4b6-d9dd076bc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0</Words>
  <Application>Microsoft Office PowerPoint</Application>
  <PresentationFormat>Panoramiczny</PresentationFormat>
  <Paragraphs>0</Paragraphs>
  <Slides>9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TropicVTI</vt:lpstr>
      <vt:lpstr>Gabinet rewalidacji</vt:lpstr>
      <vt:lpstr>Gabinet  logopedyczny</vt:lpstr>
      <vt:lpstr>Sala przedszkolna        </vt:lpstr>
      <vt:lpstr>Prezentacja programu PowerPoint</vt:lpstr>
      <vt:lpstr>Prezentacja programu PowerPoint</vt:lpstr>
      <vt:lpstr>Kącik rodzica umieszczamy w nim najważniejsze informacje</vt:lpstr>
      <vt:lpstr>Plac zabaw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/>
  <dc:description/>
  <cp:lastModifiedBy/>
  <cp:revision>208</cp:revision>
  <dcterms:created xsi:type="dcterms:W3CDTF">2023-02-14T06:34:35Z</dcterms:created>
  <dcterms:modified xsi:type="dcterms:W3CDTF">2024-02-16T17:17:45Z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0x0101004FF598E098367646AF73999AD06462C6</vt:lpwstr>
  </property>
  <property fmtid="{D5CDD505-2E9C-101B-9397-08002B2CF9AE}" pid="3" name="PresentationFormat">
    <vt:lpwstr>Panoramiczny</vt:lpwstr>
  </property>
  <property fmtid="{D5CDD505-2E9C-101B-9397-08002B2CF9AE}" pid="4" name="Slides">
    <vt:i4>30</vt:i4>
  </property>
</Properties>
</file>