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CF55E-3CB3-454F-9EBA-52B66767DA72}" v="9" dt="2024-02-16T17:11:26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la Domoń" userId="S::mdomon@sp149.krakow.pl::3b9aa34b-b3c0-499e-86ec-110a58009982" providerId="AD" clId="Web-{034CF55E-3CB3-454F-9EBA-52B66767DA72}"/>
    <pc:docChg chg="delSld">
      <pc:chgData name="Mariola Domoń" userId="S::mdomon@sp149.krakow.pl::3b9aa34b-b3c0-499e-86ec-110a58009982" providerId="AD" clId="Web-{034CF55E-3CB3-454F-9EBA-52B66767DA72}" dt="2024-02-16T17:11:26.942" v="8"/>
      <pc:docMkLst>
        <pc:docMk/>
      </pc:docMkLst>
      <pc:sldChg chg="del">
        <pc:chgData name="Mariola Domoń" userId="S::mdomon@sp149.krakow.pl::3b9aa34b-b3c0-499e-86ec-110a58009982" providerId="AD" clId="Web-{034CF55E-3CB3-454F-9EBA-52B66767DA72}" dt="2024-02-16T17:10:48.144" v="0"/>
        <pc:sldMkLst>
          <pc:docMk/>
          <pc:sldMk cId="0" sldId="266"/>
        </pc:sldMkLst>
      </pc:sldChg>
      <pc:sldChg chg="del">
        <pc:chgData name="Mariola Domoń" userId="S::mdomon@sp149.krakow.pl::3b9aa34b-b3c0-499e-86ec-110a58009982" providerId="AD" clId="Web-{034CF55E-3CB3-454F-9EBA-52B66767DA72}" dt="2024-02-16T17:10:56.019" v="1"/>
        <pc:sldMkLst>
          <pc:docMk/>
          <pc:sldMk cId="0" sldId="267"/>
        </pc:sldMkLst>
      </pc:sldChg>
      <pc:sldChg chg="del">
        <pc:chgData name="Mariola Domoń" userId="S::mdomon@sp149.krakow.pl::3b9aa34b-b3c0-499e-86ec-110a58009982" providerId="AD" clId="Web-{034CF55E-3CB3-454F-9EBA-52B66767DA72}" dt="2024-02-16T17:11:03.613" v="2"/>
        <pc:sldMkLst>
          <pc:docMk/>
          <pc:sldMk cId="0" sldId="268"/>
        </pc:sldMkLst>
      </pc:sldChg>
      <pc:sldChg chg="del">
        <pc:chgData name="Mariola Domoń" userId="S::mdomon@sp149.krakow.pl::3b9aa34b-b3c0-499e-86ec-110a58009982" providerId="AD" clId="Web-{034CF55E-3CB3-454F-9EBA-52B66767DA72}" dt="2024-02-16T17:11:08.723" v="3"/>
        <pc:sldMkLst>
          <pc:docMk/>
          <pc:sldMk cId="0" sldId="269"/>
        </pc:sldMkLst>
      </pc:sldChg>
      <pc:sldChg chg="del">
        <pc:chgData name="Mariola Domoń" userId="S::mdomon@sp149.krakow.pl::3b9aa34b-b3c0-499e-86ec-110a58009982" providerId="AD" clId="Web-{034CF55E-3CB3-454F-9EBA-52B66767DA72}" dt="2024-02-16T17:11:12.223" v="4"/>
        <pc:sldMkLst>
          <pc:docMk/>
          <pc:sldMk cId="0" sldId="270"/>
        </pc:sldMkLst>
      </pc:sldChg>
      <pc:sldChg chg="del">
        <pc:chgData name="Mariola Domoń" userId="S::mdomon@sp149.krakow.pl::3b9aa34b-b3c0-499e-86ec-110a58009982" providerId="AD" clId="Web-{034CF55E-3CB3-454F-9EBA-52B66767DA72}" dt="2024-02-16T17:11:17.895" v="5"/>
        <pc:sldMkLst>
          <pc:docMk/>
          <pc:sldMk cId="0" sldId="271"/>
        </pc:sldMkLst>
      </pc:sldChg>
      <pc:sldChg chg="del">
        <pc:chgData name="Mariola Domoń" userId="S::mdomon@sp149.krakow.pl::3b9aa34b-b3c0-499e-86ec-110a58009982" providerId="AD" clId="Web-{034CF55E-3CB3-454F-9EBA-52B66767DA72}" dt="2024-02-16T17:11:20.755" v="6"/>
        <pc:sldMkLst>
          <pc:docMk/>
          <pc:sldMk cId="0" sldId="272"/>
        </pc:sldMkLst>
      </pc:sldChg>
      <pc:sldChg chg="del">
        <pc:chgData name="Mariola Domoń" userId="S::mdomon@sp149.krakow.pl::3b9aa34b-b3c0-499e-86ec-110a58009982" providerId="AD" clId="Web-{034CF55E-3CB3-454F-9EBA-52B66767DA72}" dt="2024-02-16T17:11:23.489" v="7"/>
        <pc:sldMkLst>
          <pc:docMk/>
          <pc:sldMk cId="0" sldId="273"/>
        </pc:sldMkLst>
      </pc:sldChg>
      <pc:sldChg chg="del">
        <pc:chgData name="Mariola Domoń" userId="S::mdomon@sp149.krakow.pl::3b9aa34b-b3c0-499e-86ec-110a58009982" providerId="AD" clId="Web-{034CF55E-3CB3-454F-9EBA-52B66767DA72}" dt="2024-02-16T17:11:26.942" v="8"/>
        <pc:sldMkLst>
          <pc:docMk/>
          <pc:sldMk cId="0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04934E6-827C-4ABD-B1AB-6B0F7AE9396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98CC2D-8E12-4402-839B-815DCB871E3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069695C-F59A-43E8-8CCE-9AEE3AAABB0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DBB307-B786-472F-BEDD-6D1C5D535C1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A2700F2-B7A5-4CB3-97E3-8B82A9570E4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87B3DE3-A2F9-462B-AB5F-C63217C0F36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A241F3-CB02-464C-A01A-17F904F1BC2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C7C8F8-AAD6-4B6E-A64A-7C16C438C10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3616C7-7D9E-4A4E-8BD3-5647C8A642F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678169-D497-4EA9-9522-F8C6BE760DD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678E397-2E79-4FD9-B177-0C31AAFFBFA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10BED19-315D-423A-B948-377F9C758FC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6720" cy="6855840"/>
          </a:xfrm>
          <a:prstGeom prst="rect">
            <a:avLst/>
          </a:prstGeom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ill Sans Nova"/>
            </a:endParaRPr>
          </a:p>
        </p:txBody>
      </p:sp>
      <p:sp>
        <p:nvSpPr>
          <p:cNvPr id="17" name="Color Fil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6720" cy="685584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lt2">
                  <a:lumMod val="75000"/>
                  <a:lumOff val="25000"/>
                </a:schemeClr>
              </a:solidFill>
              <a:latin typeface="Gill Sans Nova"/>
            </a:endParaRPr>
          </a:p>
        </p:txBody>
      </p:sp>
      <p:grpSp>
        <p:nvGrpSpPr>
          <p:cNvPr id="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640" y="0"/>
            <a:ext cx="3838320" cy="6855840"/>
            <a:chOff x="8351640" y="0"/>
            <a:chExt cx="3838320" cy="6855840"/>
          </a:xfrm>
        </p:grpSpPr>
        <p:sp>
          <p:nvSpPr>
            <p:cNvPr id="3" name="Oval 13"/>
            <p:cNvSpPr/>
            <p:nvPr/>
          </p:nvSpPr>
          <p:spPr>
            <a:xfrm>
              <a:off x="11260080" y="519120"/>
              <a:ext cx="472320" cy="472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Gill Sans Nova"/>
              </a:endParaRPr>
            </a:p>
          </p:txBody>
        </p:sp>
        <p:sp>
          <p:nvSpPr>
            <p:cNvPr id="4" name="Freeform: Shape 14"/>
            <p:cNvSpPr/>
            <p:nvPr/>
          </p:nvSpPr>
          <p:spPr>
            <a:xfrm>
              <a:off x="8385840" y="0"/>
              <a:ext cx="2953440" cy="677160"/>
            </a:xfrm>
            <a:custGeom>
              <a:avLst/>
              <a:gdLst>
                <a:gd name="textAreaLeft" fmla="*/ 0 w 2953440"/>
                <a:gd name="textAreaRight" fmla="*/ 2955600 w 2953440"/>
                <a:gd name="textAreaTop" fmla="*/ 0 h 677160"/>
                <a:gd name="textAreaBottom" fmla="*/ 679320 h 677160"/>
              </a:gdLst>
              <a:ahLst/>
              <a:cxnLst/>
              <a:rect l="textAreaLeft" t="textAreaTop" r="textAreaRight" b="textAreaBottom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5" name="Freeform: Shape 15"/>
            <p:cNvSpPr/>
            <p:nvPr/>
          </p:nvSpPr>
          <p:spPr>
            <a:xfrm>
              <a:off x="8351640" y="4121280"/>
              <a:ext cx="3264120" cy="2734560"/>
            </a:xfrm>
            <a:custGeom>
              <a:avLst/>
              <a:gdLst>
                <a:gd name="textAreaLeft" fmla="*/ 0 w 3264120"/>
                <a:gd name="textAreaRight" fmla="*/ 3266280 w 3264120"/>
                <a:gd name="textAreaTop" fmla="*/ 0 h 2734560"/>
                <a:gd name="textAreaBottom" fmla="*/ 2736720 h 2734560"/>
              </a:gdLst>
              <a:ahLst/>
              <a:cxnLst/>
              <a:rect l="textAreaLeft" t="textAreaTop" r="textAreaRight" b="textAreaBottom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6" name="Freeform: Shape 16"/>
            <p:cNvSpPr/>
            <p:nvPr/>
          </p:nvSpPr>
          <p:spPr>
            <a:xfrm>
              <a:off x="11755800" y="3386520"/>
              <a:ext cx="434160" cy="1307520"/>
            </a:xfrm>
            <a:custGeom>
              <a:avLst/>
              <a:gdLst>
                <a:gd name="textAreaLeft" fmla="*/ 0 w 434160"/>
                <a:gd name="textAreaRight" fmla="*/ 436320 w 434160"/>
                <a:gd name="textAreaTop" fmla="*/ 0 h 1307520"/>
                <a:gd name="textAreaBottom" fmla="*/ 1309680 h 1307520"/>
              </a:gdLst>
              <a:ahLst/>
              <a:cxnLst/>
              <a:rect l="textAreaLeft" t="textAreaTop" r="textAreaRight" b="textAreaBottom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wdUpDiag">
              <a:fgClr>
                <a:srgbClr val="C3F6EB"/>
              </a:fgClr>
              <a:bgClr>
                <a:srgbClr val="4BE3C2"/>
              </a:bgClr>
            </a:patt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7" name="Graphic 9"/>
            <p:cNvSpPr/>
            <p:nvPr/>
          </p:nvSpPr>
          <p:spPr>
            <a:xfrm>
              <a:off x="8385840" y="791640"/>
              <a:ext cx="3229920" cy="3229920"/>
            </a:xfrm>
            <a:custGeom>
              <a:avLst/>
              <a:gdLst>
                <a:gd name="textAreaLeft" fmla="*/ 0 w 3229920"/>
                <a:gd name="textAreaRight" fmla="*/ 3232080 w 3229920"/>
                <a:gd name="textAreaTop" fmla="*/ 0 h 3229920"/>
                <a:gd name="textAreaBottom" fmla="*/ 3232080 h 3229920"/>
              </a:gdLst>
              <a:ahLst/>
              <a:cxnLst/>
              <a:rect l="textAreaLeft" t="textAreaTop" r="textAreaRight" b="textAreaBottom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wdUpDiag">
              <a:fgClr>
                <a:srgbClr val="4BE3C2"/>
              </a:fgClr>
              <a:bgClr>
                <a:srgbClr val="168E74"/>
              </a:bgClr>
            </a:patt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</p:grpSp>
      <p:sp>
        <p:nvSpPr>
          <p:cNvPr id="8" name="Tex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0" y="0"/>
            <a:ext cx="12186720" cy="6855840"/>
          </a:xfrm>
          <a:prstGeom prst="rect">
            <a:avLst/>
          </a:prstGeom>
          <a:blipFill rotWithShape="0">
            <a:blip r:embed="rId14">
              <a:alphaModFix amt="6000"/>
            </a:blip>
            <a:srcRect/>
            <a:tile tx="0" ty="0" sx="100000" sy="100000" algn="tl"/>
          </a:blip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ill Sans Nova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Siódmy poziom konspektu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Siódmy poziom konspektu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Siódmy poziom konspektu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ftr" idx="1"/>
          </p:nvPr>
        </p:nvSpPr>
        <p:spPr>
          <a:xfrm>
            <a:off x="457200" y="155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FFFFFF"/>
                </a:solidFill>
                <a:latin typeface="Times New Roman"/>
              </a:rPr>
              <a:t>&lt;stopka&gt;</a:t>
            </a:r>
          </a:p>
        </p:txBody>
      </p:sp>
      <p:sp>
        <p:nvSpPr>
          <p:cNvPr id="14" name="PlaceHolder 6"/>
          <p:cNvSpPr>
            <a:spLocks noGrp="1"/>
          </p:cNvSpPr>
          <p:nvPr>
            <p:ph type="sldNum" idx="2"/>
          </p:nvPr>
        </p:nvSpPr>
        <p:spPr>
          <a:xfrm>
            <a:off x="10954440" y="6355080"/>
            <a:ext cx="7934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000" b="0" strike="noStrike" spc="94">
                <a:solidFill>
                  <a:schemeClr val="dk1">
                    <a:tint val="75000"/>
                  </a:schemeClr>
                </a:solidFill>
                <a:latin typeface="Gill Sans Nov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AFBD4E2-2295-4A11-9925-EC8874A81798}" type="slidenum">
              <a:rPr lang="en-US" sz="1000" b="0" strike="noStrike" spc="94">
                <a:solidFill>
                  <a:schemeClr val="dk1">
                    <a:tint val="75000"/>
                  </a:schemeClr>
                </a:solidFill>
                <a:latin typeface="Gill Sans Nova"/>
              </a:rPr>
              <a:t>‹#›</a:t>
            </a:fld>
            <a:endParaRPr lang="pl-PL" sz="10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" name="PlaceHolder 7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FFFFFF"/>
                </a:solidFill>
                <a:latin typeface="Times New Roman"/>
              </a:rPr>
              <a:t>&lt;data/godzina&gt;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ackground Fil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ill Sans Nova"/>
            </a:endParaRPr>
          </a:p>
        </p:txBody>
      </p:sp>
      <p:pic>
        <p:nvPicPr>
          <p:cNvPr id="53" name="Picture 3" descr="Jigsaw Puzzles w plastikowych figurach"/>
          <p:cNvPicPr/>
          <p:nvPr/>
        </p:nvPicPr>
        <p:blipFill>
          <a:blip r:embed="rId2">
            <a:alphaModFix amt="50000"/>
          </a:blip>
          <a:srcRect t="9373" r="-2" b="9378"/>
          <a:stretch/>
        </p:blipFill>
        <p:spPr>
          <a:xfrm>
            <a:off x="0" y="0"/>
            <a:ext cx="12186720" cy="685584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94200" y="686160"/>
            <a:ext cx="8628120" cy="274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5400" b="0" strike="noStrike" spc="-1">
                <a:solidFill>
                  <a:srgbClr val="FFFFFF"/>
                </a:solidFill>
                <a:latin typeface="Gill Sans Nova"/>
              </a:rPr>
              <a:t>Samorządowe Przedszkole nr 35 w Krakowie </a:t>
            </a:r>
            <a:endParaRPr lang="pl-PL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394200" y="3602160"/>
            <a:ext cx="8628120" cy="256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98880" y="0"/>
            <a:ext cx="1891080" cy="5596920"/>
            <a:chOff x="10298880" y="0"/>
            <a:chExt cx="1891080" cy="5596920"/>
          </a:xfrm>
        </p:grpSpPr>
        <p:sp>
          <p:nvSpPr>
            <p:cNvPr id="57" name="Oval 2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783160" y="2943000"/>
              <a:ext cx="244440" cy="244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Gill Sans Nova"/>
              </a:endParaRPr>
            </a:p>
          </p:txBody>
        </p:sp>
        <p:sp>
          <p:nvSpPr>
            <p:cNvPr id="58" name="Graphic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330560" y="2199240"/>
              <a:ext cx="1193040" cy="1193040"/>
            </a:xfrm>
            <a:custGeom>
              <a:avLst/>
              <a:gdLst>
                <a:gd name="textAreaLeft" fmla="*/ 0 w 1193040"/>
                <a:gd name="textAreaRight" fmla="*/ 1195200 w 1193040"/>
                <a:gd name="textAreaTop" fmla="*/ 0 h 1193040"/>
                <a:gd name="textAreaBottom" fmla="*/ 1195200 h 1193040"/>
              </a:gdLst>
              <a:ahLst/>
              <a:cxnLst/>
              <a:rect l="textAreaLeft" t="textAreaTop" r="textAreaRight" b="textAreaBottom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59" name="Freeform: Shape 2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11151360" y="4334760"/>
              <a:ext cx="1038600" cy="1261800"/>
            </a:xfrm>
            <a:custGeom>
              <a:avLst/>
              <a:gdLst>
                <a:gd name="textAreaLeft" fmla="*/ 0 w 1038600"/>
                <a:gd name="textAreaRight" fmla="*/ 1040760 w 1038600"/>
                <a:gd name="textAreaTop" fmla="*/ 1080 h 1261800"/>
                <a:gd name="textAreaBottom" fmla="*/ 1265040 h 1261800"/>
              </a:gdLst>
              <a:ahLst/>
              <a:cxnLst/>
              <a:rect l="textAreaLeft" t="textAreaTop" r="textAreaRight" b="textAreaBottom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wdUpDiag">
              <a:fgClr>
                <a:srgbClr val="4BE3C2"/>
              </a:fgClr>
              <a:bgClr>
                <a:srgbClr val="168E74"/>
              </a:bgClr>
            </a:patt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60" name="Freeform: Shape 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40" y="2767680"/>
              <a:ext cx="551520" cy="1565640"/>
            </a:xfrm>
            <a:custGeom>
              <a:avLst/>
              <a:gdLst>
                <a:gd name="textAreaLeft" fmla="*/ 0 w 551520"/>
                <a:gd name="textAreaRight" fmla="*/ 553680 w 551520"/>
                <a:gd name="textAreaTop" fmla="*/ 0 h 1565640"/>
                <a:gd name="textAreaBottom" fmla="*/ 1567800 h 1565640"/>
              </a:gdLst>
              <a:ahLst/>
              <a:cxnLst/>
              <a:rect l="textAreaLeft" t="textAreaTop" r="textAreaRight" b="textAreaBottom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61" name="Graphic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10298520" y="0"/>
              <a:ext cx="1888920" cy="1888920"/>
            </a:xfrm>
            <a:custGeom>
              <a:avLst/>
              <a:gdLst>
                <a:gd name="textAreaLeft" fmla="*/ 1080 w 1888920"/>
                <a:gd name="textAreaRight" fmla="*/ 1892160 w 1888920"/>
                <a:gd name="textAreaTop" fmla="*/ 0 h 1888920"/>
                <a:gd name="textAreaBottom" fmla="*/ 1891080 h 1888920"/>
              </a:gdLst>
              <a:ahLst/>
              <a:cxnLst/>
              <a:rect l="textAreaLeft" t="textAreaTop" r="textAreaRight" b="textAreaBottom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62" name="Graphic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10422360" y="122760"/>
              <a:ext cx="1641960" cy="1641960"/>
            </a:xfrm>
            <a:custGeom>
              <a:avLst/>
              <a:gdLst>
                <a:gd name="textAreaLeft" fmla="*/ 1080 w 1641960"/>
                <a:gd name="textAreaRight" fmla="*/ 1645200 w 1641960"/>
                <a:gd name="textAreaTop" fmla="*/ 0 h 1641960"/>
                <a:gd name="textAreaBottom" fmla="*/ 1644120 h 1641960"/>
              </a:gdLst>
              <a:ahLst/>
              <a:cxnLst/>
              <a:rect l="textAreaLeft" t="textAreaTop" r="textAreaRight" b="textAreaBottom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wdUpDiag">
              <a:fgClr>
                <a:srgbClr val="4BE3C2"/>
              </a:fgClr>
              <a:bgClr>
                <a:srgbClr val="168E74"/>
              </a:bgClr>
            </a:patt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80000" y="1728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Sala do zajęć dodatkowych</a:t>
            </a: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6" name="Obraz 95"/>
          <p:cNvPicPr/>
          <p:nvPr/>
        </p:nvPicPr>
        <p:blipFill>
          <a:blip r:embed="rId2"/>
          <a:stretch/>
        </p:blipFill>
        <p:spPr>
          <a:xfrm>
            <a:off x="2520000" y="1341360"/>
            <a:ext cx="7199280" cy="539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ackground Fil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ill Sans Nova"/>
            </a:endParaRPr>
          </a:p>
        </p:txBody>
      </p:sp>
      <p:pic>
        <p:nvPicPr>
          <p:cNvPr id="64" name="Obraz 63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0" y="0"/>
            <a:ext cx="12189960" cy="689904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0" strike="noStrike" spc="-1">
                <a:solidFill>
                  <a:srgbClr val="FFFFFF"/>
                </a:solidFill>
                <a:latin typeface="Gill Sans Nova"/>
              </a:rPr>
              <a:t>Budynek Główny-</a:t>
            </a:r>
            <a:br>
              <a:rPr sz="4400"/>
            </a:br>
            <a:r>
              <a:rPr lang="pl-PL" sz="4400" b="0" strike="noStrike" spc="-1">
                <a:solidFill>
                  <a:srgbClr val="FFFFFF"/>
                </a:solidFill>
                <a:latin typeface="Gill Sans Nova"/>
              </a:rPr>
              <a:t>nasze przedszkole</a:t>
            </a: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2096640"/>
            <a:ext cx="7682760" cy="407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    </a:t>
            </a:r>
          </a:p>
        </p:txBody>
      </p:sp>
      <p:grpSp>
        <p:nvGrpSpPr>
          <p:cNvPr id="67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98880" y="0"/>
            <a:ext cx="1891080" cy="5596920"/>
            <a:chOff x="10298880" y="0"/>
            <a:chExt cx="1891080" cy="5596920"/>
          </a:xfrm>
        </p:grpSpPr>
        <p:sp>
          <p:nvSpPr>
            <p:cNvPr id="68" name="Oval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783160" y="2943000"/>
              <a:ext cx="244440" cy="244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Gill Sans Nova"/>
              </a:endParaRPr>
            </a:p>
          </p:txBody>
        </p:sp>
        <p:sp>
          <p:nvSpPr>
            <p:cNvPr id="69" name="Graphic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330560" y="2199240"/>
              <a:ext cx="1193040" cy="1193040"/>
            </a:xfrm>
            <a:custGeom>
              <a:avLst/>
              <a:gdLst>
                <a:gd name="textAreaLeft" fmla="*/ 0 w 1193040"/>
                <a:gd name="textAreaRight" fmla="*/ 1195200 w 1193040"/>
                <a:gd name="textAreaTop" fmla="*/ 0 h 1193040"/>
                <a:gd name="textAreaBottom" fmla="*/ 1195200 h 1193040"/>
              </a:gdLst>
              <a:ahLst/>
              <a:cxnLst/>
              <a:rect l="textAreaLeft" t="textAreaTop" r="textAreaRight" b="textAreaBottom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70" name="Freeform: Shape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11151360" y="4334760"/>
              <a:ext cx="1038600" cy="1261800"/>
            </a:xfrm>
            <a:custGeom>
              <a:avLst/>
              <a:gdLst>
                <a:gd name="textAreaLeft" fmla="*/ 0 w 1038600"/>
                <a:gd name="textAreaRight" fmla="*/ 1040760 w 1038600"/>
                <a:gd name="textAreaTop" fmla="*/ 1080 h 1261800"/>
                <a:gd name="textAreaBottom" fmla="*/ 1265040 h 1261800"/>
              </a:gdLst>
              <a:ahLst/>
              <a:cxnLst/>
              <a:rect l="textAreaLeft" t="textAreaTop" r="textAreaRight" b="textAreaBottom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wdUpDiag">
              <a:fgClr>
                <a:srgbClr val="4BE3C2"/>
              </a:fgClr>
              <a:bgClr>
                <a:srgbClr val="168E74"/>
              </a:bgClr>
            </a:patt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71" name="Freeform: Shape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40" y="2767680"/>
              <a:ext cx="551520" cy="1565640"/>
            </a:xfrm>
            <a:custGeom>
              <a:avLst/>
              <a:gdLst>
                <a:gd name="textAreaLeft" fmla="*/ 0 w 551520"/>
                <a:gd name="textAreaRight" fmla="*/ 553680 w 551520"/>
                <a:gd name="textAreaTop" fmla="*/ 0 h 1565640"/>
                <a:gd name="textAreaBottom" fmla="*/ 1567800 h 1565640"/>
              </a:gdLst>
              <a:ahLst/>
              <a:cxnLst/>
              <a:rect l="textAreaLeft" t="textAreaTop" r="textAreaRight" b="textAreaBottom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72" name="Graphic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10298520" y="0"/>
              <a:ext cx="1888920" cy="1888920"/>
            </a:xfrm>
            <a:custGeom>
              <a:avLst/>
              <a:gdLst>
                <a:gd name="textAreaLeft" fmla="*/ 1080 w 1888920"/>
                <a:gd name="textAreaRight" fmla="*/ 1892160 w 1888920"/>
                <a:gd name="textAreaTop" fmla="*/ 0 h 1888920"/>
                <a:gd name="textAreaBottom" fmla="*/ 1891080 h 1888920"/>
              </a:gdLst>
              <a:ahLst/>
              <a:cxnLst/>
              <a:rect l="textAreaLeft" t="textAreaTop" r="textAreaRight" b="textAreaBottom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  <p:sp>
          <p:nvSpPr>
            <p:cNvPr id="73" name="Graphic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10422360" y="122760"/>
              <a:ext cx="1641960" cy="1641960"/>
            </a:xfrm>
            <a:custGeom>
              <a:avLst/>
              <a:gdLst>
                <a:gd name="textAreaLeft" fmla="*/ 1080 w 1641960"/>
                <a:gd name="textAreaRight" fmla="*/ 1645200 w 1641960"/>
                <a:gd name="textAreaTop" fmla="*/ 0 h 1641960"/>
                <a:gd name="textAreaBottom" fmla="*/ 1644120 h 1641960"/>
              </a:gdLst>
              <a:ahLst/>
              <a:cxnLst/>
              <a:rect l="textAreaLeft" t="textAreaTop" r="textAreaRight" b="textAreaBottom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wdUpDiag">
              <a:fgClr>
                <a:srgbClr val="4BE3C2"/>
              </a:fgClr>
              <a:bgClr>
                <a:srgbClr val="168E74"/>
              </a:bgClr>
            </a:patt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Gill Sans Nov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Nasz Patron </a:t>
            </a:r>
            <a:br>
              <a:rPr sz="4400"/>
            </a:br>
            <a:r>
              <a:rPr lang="pl-PL" sz="4400" b="1" strike="noStrike" spc="-1">
                <a:solidFill>
                  <a:srgbClr val="C00000"/>
                </a:solidFill>
                <a:latin typeface="Gill Sans Nova"/>
              </a:rPr>
              <a:t>ANNA DYMNA</a:t>
            </a: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 </a:t>
            </a: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5" name="Obraz 74"/>
          <p:cNvPicPr/>
          <p:nvPr/>
        </p:nvPicPr>
        <p:blipFill>
          <a:blip r:embed="rId2"/>
          <a:stretch/>
        </p:blipFill>
        <p:spPr>
          <a:xfrm>
            <a:off x="2160000" y="2520000"/>
            <a:ext cx="5392080" cy="359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Nasze logo</a:t>
            </a: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7" name="Obraz 1"/>
          <p:cNvPicPr/>
          <p:nvPr/>
        </p:nvPicPr>
        <p:blipFill>
          <a:blip r:embed="rId2"/>
          <a:stretch/>
        </p:blipFill>
        <p:spPr>
          <a:xfrm>
            <a:off x="2356560" y="2566800"/>
            <a:ext cx="4014720" cy="336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Szatnie przedszkolaków</a:t>
            </a: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9" name="Obraz 78"/>
          <p:cNvPicPr/>
          <p:nvPr/>
        </p:nvPicPr>
        <p:blipFill>
          <a:blip r:embed="rId2"/>
          <a:stretch/>
        </p:blipFill>
        <p:spPr>
          <a:xfrm>
            <a:off x="360000" y="2160000"/>
            <a:ext cx="3374280" cy="4499280"/>
          </a:xfrm>
          <a:prstGeom prst="rect">
            <a:avLst/>
          </a:prstGeom>
          <a:ln w="0">
            <a:noFill/>
          </a:ln>
        </p:spPr>
      </p:pic>
      <p:pic>
        <p:nvPicPr>
          <p:cNvPr id="80" name="Obraz 79"/>
          <p:cNvPicPr/>
          <p:nvPr/>
        </p:nvPicPr>
        <p:blipFill>
          <a:blip r:embed="rId3"/>
          <a:stretch/>
        </p:blipFill>
        <p:spPr>
          <a:xfrm>
            <a:off x="4320000" y="2099880"/>
            <a:ext cx="3419280" cy="4559400"/>
          </a:xfrm>
          <a:prstGeom prst="rect">
            <a:avLst/>
          </a:prstGeom>
          <a:ln w="0">
            <a:noFill/>
          </a:ln>
        </p:spPr>
      </p:pic>
      <p:pic>
        <p:nvPicPr>
          <p:cNvPr id="81" name="Obraz 80"/>
          <p:cNvPicPr/>
          <p:nvPr/>
        </p:nvPicPr>
        <p:blipFill>
          <a:blip r:embed="rId4"/>
          <a:stretch/>
        </p:blipFill>
        <p:spPr>
          <a:xfrm>
            <a:off x="8140680" y="988920"/>
            <a:ext cx="3307320" cy="441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Hol </a:t>
            </a: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Obraz 82"/>
          <p:cNvPicPr/>
          <p:nvPr/>
        </p:nvPicPr>
        <p:blipFill>
          <a:blip r:embed="rId2"/>
          <a:stretch/>
        </p:blipFill>
        <p:spPr>
          <a:xfrm>
            <a:off x="1980000" y="360000"/>
            <a:ext cx="4499280" cy="5999400"/>
          </a:xfrm>
          <a:prstGeom prst="rect">
            <a:avLst/>
          </a:prstGeom>
          <a:ln w="0">
            <a:noFill/>
          </a:ln>
        </p:spPr>
      </p:pic>
      <p:pic>
        <p:nvPicPr>
          <p:cNvPr id="84" name="Obraz 83"/>
          <p:cNvPicPr/>
          <p:nvPr/>
        </p:nvPicPr>
        <p:blipFill>
          <a:blip r:embed="rId3"/>
          <a:stretch/>
        </p:blipFill>
        <p:spPr>
          <a:xfrm>
            <a:off x="8100000" y="655560"/>
            <a:ext cx="2472840" cy="549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36160" y="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Hol – nasze prace </a:t>
            </a: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6" name="Obraz 85"/>
          <p:cNvPicPr/>
          <p:nvPr/>
        </p:nvPicPr>
        <p:blipFill>
          <a:blip r:embed="rId2"/>
          <a:stretch/>
        </p:blipFill>
        <p:spPr>
          <a:xfrm>
            <a:off x="1440000" y="1620000"/>
            <a:ext cx="3817440" cy="5090760"/>
          </a:xfrm>
          <a:prstGeom prst="rect">
            <a:avLst/>
          </a:prstGeom>
          <a:ln w="0">
            <a:noFill/>
          </a:ln>
        </p:spPr>
      </p:pic>
      <p:pic>
        <p:nvPicPr>
          <p:cNvPr id="87" name="Obraz 86"/>
          <p:cNvPicPr/>
          <p:nvPr/>
        </p:nvPicPr>
        <p:blipFill>
          <a:blip r:embed="rId3"/>
          <a:stretch/>
        </p:blipFill>
        <p:spPr>
          <a:xfrm>
            <a:off x="5775120" y="1686600"/>
            <a:ext cx="5429880" cy="407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Sala Integracji </a:t>
            </a:r>
            <a:br>
              <a:rPr sz="4400"/>
            </a:br>
            <a:r>
              <a:rPr lang="pl-PL" sz="4400" b="0" strike="noStrike" spc="-1">
                <a:solidFill>
                  <a:schemeClr val="dk1"/>
                </a:solidFill>
                <a:latin typeface="Gill Sans Nova"/>
              </a:rPr>
              <a:t>sensorycznej</a:t>
            </a: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9" name="Obraz 88"/>
          <p:cNvPicPr/>
          <p:nvPr/>
        </p:nvPicPr>
        <p:blipFill>
          <a:blip r:embed="rId2"/>
          <a:stretch/>
        </p:blipFill>
        <p:spPr>
          <a:xfrm>
            <a:off x="4231440" y="720000"/>
            <a:ext cx="7467840" cy="5600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668160"/>
            <a:ext cx="768276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800" b="0" strike="noStrike" spc="-1">
                <a:solidFill>
                  <a:schemeClr val="dk1"/>
                </a:solidFill>
                <a:latin typeface="Gill Sans Nova"/>
              </a:rPr>
              <a:t>  </a:t>
            </a:r>
            <a:endParaRPr lang="pl-PL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1" name="Obraz 90"/>
          <p:cNvPicPr/>
          <p:nvPr/>
        </p:nvPicPr>
        <p:blipFill>
          <a:blip r:embed="rId2"/>
          <a:stretch/>
        </p:blipFill>
        <p:spPr>
          <a:xfrm>
            <a:off x="720000" y="360000"/>
            <a:ext cx="4679280" cy="6239520"/>
          </a:xfrm>
          <a:prstGeom prst="rect">
            <a:avLst/>
          </a:prstGeom>
          <a:ln w="0">
            <a:noFill/>
          </a:ln>
        </p:spPr>
      </p:pic>
      <p:pic>
        <p:nvPicPr>
          <p:cNvPr id="92" name="Obraz 91"/>
          <p:cNvPicPr/>
          <p:nvPr/>
        </p:nvPicPr>
        <p:blipFill>
          <a:blip r:embed="rId3"/>
          <a:stretch/>
        </p:blipFill>
        <p:spPr>
          <a:xfrm>
            <a:off x="6300000" y="360000"/>
            <a:ext cx="4679280" cy="6239520"/>
          </a:xfrm>
          <a:prstGeom prst="rect">
            <a:avLst/>
          </a:prstGeom>
          <a:ln w="0">
            <a:noFill/>
          </a:ln>
        </p:spPr>
      </p:pic>
      <p:pic>
        <p:nvPicPr>
          <p:cNvPr id="93" name="Obraz 92"/>
          <p:cNvPicPr/>
          <p:nvPr/>
        </p:nvPicPr>
        <p:blipFill>
          <a:blip r:embed="rId4"/>
          <a:stretch/>
        </p:blipFill>
        <p:spPr>
          <a:xfrm>
            <a:off x="720000" y="364680"/>
            <a:ext cx="4679280" cy="6239160"/>
          </a:xfrm>
          <a:prstGeom prst="rect">
            <a:avLst/>
          </a:prstGeom>
          <a:ln w="0">
            <a:noFill/>
          </a:ln>
        </p:spPr>
      </p:pic>
      <p:pic>
        <p:nvPicPr>
          <p:cNvPr id="94" name="Obraz 93"/>
          <p:cNvPicPr/>
          <p:nvPr/>
        </p:nvPicPr>
        <p:blipFill>
          <a:blip r:embed="rId5"/>
          <a:stretch/>
        </p:blipFill>
        <p:spPr>
          <a:xfrm>
            <a:off x="6300000" y="360000"/>
            <a:ext cx="4679280" cy="623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rgbClr val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F598E098367646AF73999AD06462C6" ma:contentTypeVersion="9" ma:contentTypeDescription="Utwórz nowy dokument." ma:contentTypeScope="" ma:versionID="c762aa1e2b0d486dea5146c791279212">
  <xsd:schema xmlns:xsd="http://www.w3.org/2001/XMLSchema" xmlns:xs="http://www.w3.org/2001/XMLSchema" xmlns:p="http://schemas.microsoft.com/office/2006/metadata/properties" xmlns:ns2="ea13e25b-4b4d-4564-a4b6-d9dd076bce15" targetNamespace="http://schemas.microsoft.com/office/2006/metadata/properties" ma:root="true" ma:fieldsID="a8bef38ab8b70109a533946b1971fce8" ns2:_="">
    <xsd:import namespace="ea13e25b-4b4d-4564-a4b6-d9dd076bc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3e25b-4b4d-4564-a4b6-d9dd076bc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6BB579-EE88-4AA1-BE69-164B62BDF1B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BE80BA-4BBD-4971-91CB-ED037F32A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D46C44-AF42-49B9-BE54-48EE3A3C8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3e25b-4b4d-4564-a4b6-d9dd076bc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0</Words>
  <Application>Microsoft Office PowerPoint</Application>
  <PresentationFormat>Panoramiczny</PresentationFormat>
  <Paragraphs>0</Paragraphs>
  <Slides>10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TropicVTI</vt:lpstr>
      <vt:lpstr>Samorządowe Przedszkole nr 35 w Krakowie </vt:lpstr>
      <vt:lpstr>Budynek Główny- nasze przedszkole</vt:lpstr>
      <vt:lpstr>Nasz Patron  ANNA DYMNA </vt:lpstr>
      <vt:lpstr>Nasze logo</vt:lpstr>
      <vt:lpstr>Szatnie przedszkolaków</vt:lpstr>
      <vt:lpstr>Hol </vt:lpstr>
      <vt:lpstr>Hol – nasze prace </vt:lpstr>
      <vt:lpstr>Sala Integracji  sensorycznej</vt:lpstr>
      <vt:lpstr>  </vt:lpstr>
      <vt:lpstr>Sala do zajęć dodatkowych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/>
  <dc:description/>
  <cp:lastModifiedBy/>
  <cp:revision>206</cp:revision>
  <dcterms:created xsi:type="dcterms:W3CDTF">2023-02-14T06:34:35Z</dcterms:created>
  <dcterms:modified xsi:type="dcterms:W3CDTF">2024-02-16T17:11:28Z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0x0101004FF598E098367646AF73999AD06462C6</vt:lpwstr>
  </property>
  <property fmtid="{D5CDD505-2E9C-101B-9397-08002B2CF9AE}" pid="3" name="PresentationFormat">
    <vt:lpwstr>Panoramiczny</vt:lpwstr>
  </property>
  <property fmtid="{D5CDD505-2E9C-101B-9397-08002B2CF9AE}" pid="4" name="Slides">
    <vt:i4>30</vt:i4>
  </property>
</Properties>
</file>