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ytuł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7" name="Podtytuł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sp>
        <p:nvSpPr>
          <p:cNvPr id="30" name="Symbol zastępczy daty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016D3-2A8B-4337-88A3-A31ADC099B7D}" type="datetimeFigureOut">
              <a:rPr lang="pl-PL" smtClean="0"/>
              <a:t>14.12.2021</a:t>
            </a:fld>
            <a:endParaRPr lang="pl-PL"/>
          </a:p>
        </p:txBody>
      </p:sp>
      <p:sp>
        <p:nvSpPr>
          <p:cNvPr id="19" name="Symbol zastępczy stopki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27" name="Symbol zastępczy numeru slajd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D42F9-37C3-4766-BA2A-DAC00944B1AD}" type="slidenum">
              <a:rPr lang="pl-PL" smtClean="0"/>
              <a:t>‹#›</a:t>
            </a:fld>
            <a:endParaRPr lang="pl-P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016D3-2A8B-4337-88A3-A31ADC099B7D}" type="datetimeFigureOut">
              <a:rPr lang="pl-PL" smtClean="0"/>
              <a:t>14.12.2021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D42F9-37C3-4766-BA2A-DAC00944B1AD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016D3-2A8B-4337-88A3-A31ADC099B7D}" type="datetimeFigureOut">
              <a:rPr lang="pl-PL" smtClean="0"/>
              <a:t>14.12.2021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D42F9-37C3-4766-BA2A-DAC00944B1AD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016D3-2A8B-4337-88A3-A31ADC099B7D}" type="datetimeFigureOut">
              <a:rPr lang="pl-PL" smtClean="0"/>
              <a:t>14.12.2021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D42F9-37C3-4766-BA2A-DAC00944B1AD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016D3-2A8B-4337-88A3-A31ADC099B7D}" type="datetimeFigureOut">
              <a:rPr lang="pl-PL" smtClean="0"/>
              <a:t>14.12.2021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D42F9-37C3-4766-BA2A-DAC00944B1AD}" type="slidenum">
              <a:rPr lang="pl-PL" smtClean="0"/>
              <a:t>‹#›</a:t>
            </a:fld>
            <a:endParaRPr lang="pl-P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016D3-2A8B-4337-88A3-A31ADC099B7D}" type="datetimeFigureOut">
              <a:rPr lang="pl-PL" smtClean="0"/>
              <a:t>14.12.2021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D42F9-37C3-4766-BA2A-DAC00944B1AD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016D3-2A8B-4337-88A3-A31ADC099B7D}" type="datetimeFigureOut">
              <a:rPr lang="pl-PL" smtClean="0"/>
              <a:t>14.12.2021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D42F9-37C3-4766-BA2A-DAC00944B1AD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016D3-2A8B-4337-88A3-A31ADC099B7D}" type="datetimeFigureOut">
              <a:rPr lang="pl-PL" smtClean="0"/>
              <a:t>14.12.2021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D42F9-37C3-4766-BA2A-DAC00944B1AD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016D3-2A8B-4337-88A3-A31ADC099B7D}" type="datetimeFigureOut">
              <a:rPr lang="pl-PL" smtClean="0"/>
              <a:t>14.12.2021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D42F9-37C3-4766-BA2A-DAC00944B1AD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016D3-2A8B-4337-88A3-A31ADC099B7D}" type="datetimeFigureOut">
              <a:rPr lang="pl-PL" smtClean="0"/>
              <a:t>14.12.2021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D42F9-37C3-4766-BA2A-DAC00944B1AD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ze ściętym i zaokrąglonym rogiem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rójkąt prostokątny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016D3-2A8B-4337-88A3-A31ADC099B7D}" type="datetimeFigureOut">
              <a:rPr lang="pl-PL" smtClean="0"/>
              <a:t>14.12.2021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64DD42F9-37C3-4766-BA2A-DAC00944B1AD}" type="slidenum">
              <a:rPr lang="pl-PL" smtClean="0"/>
              <a:t>‹#›</a:t>
            </a:fld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l-PL" smtClean="0"/>
              <a:t>Kliknij ikonę, aby dodać obraz</a:t>
            </a:r>
            <a:endParaRPr kumimoji="0" lang="en-US" dirty="0"/>
          </a:p>
        </p:txBody>
      </p:sp>
      <p:sp>
        <p:nvSpPr>
          <p:cNvPr id="10" name="Dowolny kształt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Dowolny kształt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owolny kształt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Dowolny kształt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Symbol zastępczy tytułu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0" name="Symbol zastępczy tekstu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10" name="Symbol zastępczy daty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50016D3-2A8B-4337-88A3-A31ADC099B7D}" type="datetimeFigureOut">
              <a:rPr lang="pl-PL" smtClean="0"/>
              <a:t>14.12.2021</a:t>
            </a:fld>
            <a:endParaRPr lang="pl-PL"/>
          </a:p>
        </p:txBody>
      </p:sp>
      <p:sp>
        <p:nvSpPr>
          <p:cNvPr id="22" name="Symbol zastępczy stopki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18" name="Symbol zastępczy numeru slajdu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4DD42F9-37C3-4766-BA2A-DAC00944B1AD}" type="slidenum">
              <a:rPr lang="pl-PL" smtClean="0"/>
              <a:t>‹#›</a:t>
            </a:fld>
            <a:endParaRPr lang="pl-PL"/>
          </a:p>
        </p:txBody>
      </p:sp>
      <p:grpSp>
        <p:nvGrpSpPr>
          <p:cNvPr id="2" name="Grupa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Dowolny kształt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Dowolny kształt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gr52GjjyTy0&amp;ab_channel=mix2a1" TargetMode="Externa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smtClean="0"/>
              <a:t>Świąteczne przygotowania</a:t>
            </a:r>
            <a:endParaRPr lang="pl-PL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l-PL" sz="2800" dirty="0" smtClean="0"/>
              <a:t>Witajcie kochani </a:t>
            </a:r>
            <a:r>
              <a:rPr lang="pl-PL" sz="2800" dirty="0" smtClean="0">
                <a:sym typeface="Wingdings" pitchFamily="2" charset="2"/>
              </a:rPr>
              <a:t> dziś porozmawiamy o pracy listonosza. Zachęcam do zapoznania się z wierszem i rozmową na jego temat</a:t>
            </a:r>
            <a:endParaRPr lang="pl-PL" sz="2800" dirty="0"/>
          </a:p>
        </p:txBody>
      </p:sp>
      <p:sp>
        <p:nvSpPr>
          <p:cNvPr id="5" name="Symbol zastępczy zawartości 4"/>
          <p:cNvSpPr>
            <a:spLocks noGrp="1"/>
          </p:cNvSpPr>
          <p:nvPr>
            <p:ph sz="half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pl-PL" b="1" dirty="0" smtClean="0"/>
              <a:t>„Listonosz”</a:t>
            </a:r>
            <a:endParaRPr lang="pl-PL" dirty="0" smtClean="0"/>
          </a:p>
          <a:p>
            <a:pPr>
              <a:buNone/>
            </a:pPr>
            <a:r>
              <a:rPr lang="pl-PL" dirty="0" smtClean="0"/>
              <a:t>Autor: Teresa Rutkowska-Wojciechowska</a:t>
            </a:r>
          </a:p>
          <a:p>
            <a:pPr>
              <a:buNone/>
            </a:pPr>
            <a:r>
              <a:rPr lang="pl-PL" dirty="0" smtClean="0"/>
              <a:t> </a:t>
            </a:r>
          </a:p>
          <a:p>
            <a:pPr>
              <a:buNone/>
            </a:pPr>
            <a:r>
              <a:rPr lang="pl-PL" dirty="0" smtClean="0"/>
              <a:t>Listonosz to taki ważny pan,</a:t>
            </a:r>
            <a:br>
              <a:rPr lang="pl-PL" dirty="0" smtClean="0"/>
            </a:br>
            <a:r>
              <a:rPr lang="pl-PL" dirty="0" smtClean="0"/>
              <a:t>który przynosi listy nam,</a:t>
            </a:r>
            <a:br>
              <a:rPr lang="pl-PL" dirty="0" smtClean="0"/>
            </a:br>
            <a:r>
              <a:rPr lang="pl-PL" dirty="0" smtClean="0"/>
              <a:t>czasami ulotki, reklamy, nakazy,</a:t>
            </a:r>
            <a:br>
              <a:rPr lang="pl-PL" dirty="0" smtClean="0"/>
            </a:br>
            <a:r>
              <a:rPr lang="pl-PL" dirty="0" smtClean="0"/>
              <a:t>a czasami tylko pocztowe przekazy.</a:t>
            </a:r>
          </a:p>
          <a:p>
            <a:pPr>
              <a:buNone/>
            </a:pPr>
            <a:r>
              <a:rPr lang="pl-PL" dirty="0" smtClean="0"/>
              <a:t>Listy w kopertach wymiarowych,</a:t>
            </a:r>
            <a:br>
              <a:rPr lang="pl-PL" dirty="0" smtClean="0"/>
            </a:br>
            <a:r>
              <a:rPr lang="pl-PL" dirty="0" smtClean="0"/>
              <a:t>białych, szarych i kolorowych,</a:t>
            </a:r>
            <a:br>
              <a:rPr lang="pl-PL" dirty="0" smtClean="0"/>
            </a:br>
            <a:r>
              <a:rPr lang="pl-PL" dirty="0" smtClean="0"/>
              <a:t>z nadawcą w górnym rogu</a:t>
            </a:r>
            <a:br>
              <a:rPr lang="pl-PL" dirty="0" smtClean="0"/>
            </a:br>
            <a:r>
              <a:rPr lang="pl-PL" dirty="0" smtClean="0"/>
              <a:t>i z adresatem na kopercie z przodu.</a:t>
            </a:r>
          </a:p>
          <a:p>
            <a:pPr>
              <a:buNone/>
            </a:pPr>
            <a:r>
              <a:rPr lang="pl-PL" dirty="0" smtClean="0"/>
              <a:t>Pocztówki i kartki z obrazkami,</a:t>
            </a:r>
            <a:br>
              <a:rPr lang="pl-PL" dirty="0" smtClean="0"/>
            </a:br>
            <a:r>
              <a:rPr lang="pl-PL" dirty="0" smtClean="0"/>
              <a:t>z miastami, czy innymi ilustracjami,</a:t>
            </a:r>
            <a:br>
              <a:rPr lang="pl-PL" dirty="0" smtClean="0"/>
            </a:br>
            <a:r>
              <a:rPr lang="pl-PL" dirty="0" smtClean="0"/>
              <a:t>w grudniu ze świątecznymi choinkami,</a:t>
            </a:r>
            <a:br>
              <a:rPr lang="pl-PL" dirty="0" smtClean="0"/>
            </a:br>
            <a:r>
              <a:rPr lang="pl-PL" dirty="0" smtClean="0"/>
              <a:t>na wiosnę z kolorowymi pisankami.</a:t>
            </a:r>
          </a:p>
          <a:p>
            <a:pPr>
              <a:buNone/>
            </a:pPr>
            <a:endParaRPr lang="pl-PL" dirty="0"/>
          </a:p>
        </p:txBody>
      </p:sp>
      <p:sp>
        <p:nvSpPr>
          <p:cNvPr id="6" name="Symbol zastępczy zawartości 5"/>
          <p:cNvSpPr>
            <a:spLocks noGrp="1"/>
          </p:cNvSpPr>
          <p:nvPr>
            <p:ph sz="half" idx="2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pl-PL" dirty="0" smtClean="0"/>
              <a:t>Listy duże i mniejsze ze znaczkami,</a:t>
            </a:r>
            <a:br>
              <a:rPr lang="pl-PL" dirty="0" smtClean="0"/>
            </a:br>
            <a:r>
              <a:rPr lang="pl-PL" dirty="0" smtClean="0"/>
              <a:t>z przybitymi okrągłymi pieczęciami,</a:t>
            </a:r>
            <a:br>
              <a:rPr lang="pl-PL" dirty="0" smtClean="0"/>
            </a:br>
            <a:r>
              <a:rPr lang="pl-PL" dirty="0" smtClean="0"/>
              <a:t>czasami z naklejką „polecony”,</a:t>
            </a:r>
            <a:br>
              <a:rPr lang="pl-PL" dirty="0" smtClean="0"/>
            </a:br>
            <a:r>
              <a:rPr lang="pl-PL" dirty="0" smtClean="0"/>
              <a:t>by na pewno do adresata był dostarczony.</a:t>
            </a:r>
          </a:p>
          <a:p>
            <a:pPr>
              <a:buNone/>
            </a:pPr>
            <a:r>
              <a:rPr lang="pl-PL" dirty="0" smtClean="0"/>
              <a:t>Nawet gazety do domu przynosi,</a:t>
            </a:r>
            <a:br>
              <a:rPr lang="pl-PL" dirty="0" smtClean="0"/>
            </a:br>
            <a:r>
              <a:rPr lang="pl-PL" dirty="0" smtClean="0"/>
              <a:t>gdy ktoś go bardzo o to poprosi,</a:t>
            </a:r>
            <a:br>
              <a:rPr lang="pl-PL" dirty="0" smtClean="0"/>
            </a:br>
            <a:r>
              <a:rPr lang="pl-PL" dirty="0" smtClean="0"/>
              <a:t>emerytury, renty i inne świadczenia,</a:t>
            </a:r>
            <a:br>
              <a:rPr lang="pl-PL" dirty="0" smtClean="0"/>
            </a:br>
            <a:r>
              <a:rPr lang="pl-PL" dirty="0" smtClean="0"/>
              <a:t>przynosi w terminie, bez opóźnienia…</a:t>
            </a:r>
            <a:endParaRPr lang="pl-PL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ttps://1.bp.blogspot.com/-fAjqTqQ9rW8/WeZSQFYtOXI/AAAAAAAALGg/jcLinqYB1doYo14-bH8JrB1iLwDP_1CNACLcBGAs/s400/232064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2714620"/>
            <a:ext cx="2286016" cy="3463660"/>
          </a:xfrm>
          <a:prstGeom prst="rect">
            <a:avLst/>
          </a:prstGeom>
          <a:noFill/>
        </p:spPr>
      </p:pic>
      <p:pic>
        <p:nvPicPr>
          <p:cNvPr id="1030" name="Picture 6" descr="https://1.bp.blogspot.com/-qeoa2w6KEj8/WeZSTtKhG_I/AAAAAAAALGo/pfAhHn0uiLY8Ol7AecK0M6z5KU7pP9J3ACLcBGAs/s320/carta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928926" y="357166"/>
            <a:ext cx="2645437" cy="3688628"/>
          </a:xfrm>
          <a:prstGeom prst="rect">
            <a:avLst/>
          </a:prstGeom>
          <a:noFill/>
        </p:spPr>
      </p:pic>
      <p:pic>
        <p:nvPicPr>
          <p:cNvPr id="1032" name="Picture 8" descr="https://3.bp.blogspot.com/-Co0smOIciD4/WeZSTjjXsGI/AAAAAAAALGk/McdUq3qdacQGL2cUr355Cl5nYw9PyYfIgCLcBGAs/s320/TORBA%2BLISTONOSZA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786446" y="2786058"/>
            <a:ext cx="2827365" cy="354806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sz="3200" dirty="0" smtClean="0"/>
              <a:t>Mam nadzieję, że utrwalacie kolędy i pastorałki, dla przypomnienia wysyłam linki oraz przykładowe karty pracy </a:t>
            </a:r>
            <a:r>
              <a:rPr lang="pl-PL" sz="3200" dirty="0" smtClean="0">
                <a:sym typeface="Wingdings" pitchFamily="2" charset="2"/>
              </a:rPr>
              <a:t></a:t>
            </a:r>
            <a:endParaRPr lang="pl-PL" sz="32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pl-PL" dirty="0" smtClean="0">
                <a:hlinkClick r:id="rId2"/>
              </a:rPr>
              <a:t>https://</a:t>
            </a:r>
            <a:r>
              <a:rPr lang="pl-PL" dirty="0" smtClean="0">
                <a:hlinkClick r:id="rId2"/>
              </a:rPr>
              <a:t>www.youtube.com/watch?v=gr52GjjyTy0&amp;ab_channel=mix2a1</a:t>
            </a:r>
            <a:endParaRPr lang="pl-PL" dirty="0" smtClean="0"/>
          </a:p>
          <a:p>
            <a:endParaRPr lang="pl-PL" dirty="0" smtClean="0"/>
          </a:p>
          <a:p>
            <a:r>
              <a:rPr lang="pl-PL" dirty="0" smtClean="0"/>
              <a:t>https://www.youtube.com/watch?v=wKAavHP12eY&amp;ab_channel=Rokiczanka</a:t>
            </a:r>
            <a:endParaRPr lang="pl-PL" dirty="0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pl-PL" dirty="0" smtClean="0"/>
              <a:t>Karty pracy (do wyboru):</a:t>
            </a:r>
          </a:p>
          <a:p>
            <a:pPr>
              <a:buNone/>
            </a:pPr>
            <a:r>
              <a:rPr lang="pl-PL" dirty="0" smtClean="0"/>
              <a:t>http://swiatprzedszkolanki.pl/wp-content/uploads/2020/10/Pocztowy-pakiet-dla-przedszkolaka-2.pdf</a:t>
            </a:r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/>
          <p:cNvSpPr>
            <a:spLocks noGrp="1"/>
          </p:cNvSpPr>
          <p:nvPr>
            <p:ph type="title" idx="4294967295"/>
          </p:nvPr>
        </p:nvSpPr>
        <p:spPr>
          <a:xfrm>
            <a:off x="0" y="704850"/>
            <a:ext cx="8229600" cy="1143000"/>
          </a:xfrm>
        </p:spPr>
        <p:txBody>
          <a:bodyPr>
            <a:noAutofit/>
          </a:bodyPr>
          <a:lstStyle/>
          <a:p>
            <a:r>
              <a:rPr lang="pl-PL" sz="4000" dirty="0" smtClean="0"/>
              <a:t>Zachęcam wszystkie dzieci i rodziców do wykonania kartki świątecznej </a:t>
            </a:r>
            <a:endParaRPr lang="pl-PL" sz="4000" dirty="0"/>
          </a:p>
        </p:txBody>
      </p:sp>
      <p:sp>
        <p:nvSpPr>
          <p:cNvPr id="6" name="Symbol zastępczy zawartości 5"/>
          <p:cNvSpPr>
            <a:spLocks noGrp="1"/>
          </p:cNvSpPr>
          <p:nvPr>
            <p:ph idx="4294967295"/>
          </p:nvPr>
        </p:nvSpPr>
        <p:spPr>
          <a:xfrm>
            <a:off x="0" y="1935163"/>
            <a:ext cx="8229600" cy="4389437"/>
          </a:xfrm>
        </p:spPr>
        <p:txBody>
          <a:bodyPr/>
          <a:lstStyle/>
          <a:p>
            <a:r>
              <a:rPr lang="pl-PL" dirty="0" smtClean="0"/>
              <a:t>Forma i technika dowolna </a:t>
            </a:r>
            <a:r>
              <a:rPr lang="pl-PL" dirty="0" smtClean="0">
                <a:sym typeface="Wingdings" pitchFamily="2" charset="2"/>
              </a:rPr>
              <a:t></a:t>
            </a:r>
          </a:p>
          <a:p>
            <a:pPr>
              <a:buNone/>
            </a:pPr>
            <a:r>
              <a:rPr lang="pl-PL" dirty="0" smtClean="0">
                <a:sym typeface="Wingdings" pitchFamily="2" charset="2"/>
              </a:rPr>
              <a:t>Przygotowanymi kartkami ozdobimy sobie salę. </a:t>
            </a:r>
          </a:p>
          <a:p>
            <a:pPr>
              <a:buNone/>
            </a:pPr>
            <a:endParaRPr lang="pl-PL" dirty="0" smtClean="0">
              <a:sym typeface="Wingdings" pitchFamily="2" charset="2"/>
            </a:endParaRPr>
          </a:p>
        </p:txBody>
      </p:sp>
      <p:pic>
        <p:nvPicPr>
          <p:cNvPr id="16386" name="Picture 2" descr="Kartki świąteczne Boże Narodzenie ręcznie robione | Legnica | Kup teraz na  Allegro Lokalni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2976" y="3286124"/>
            <a:ext cx="5019675" cy="27051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rzepływ">
  <a:themeElements>
    <a:clrScheme name="Przepły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Przepły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rzepły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23</TotalTime>
  <Words>87</Words>
  <Application>Microsoft Office PowerPoint</Application>
  <PresentationFormat>Pokaz na ekranie (4:3)</PresentationFormat>
  <Paragraphs>19</Paragraphs>
  <Slides>5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5</vt:i4>
      </vt:variant>
    </vt:vector>
  </HeadingPairs>
  <TitlesOfParts>
    <vt:vector size="6" baseType="lpstr">
      <vt:lpstr>Przepływ</vt:lpstr>
      <vt:lpstr>Świąteczne przygotowania</vt:lpstr>
      <vt:lpstr>Witajcie kochani  dziś porozmawiamy o pracy listonosza. Zachęcam do zapoznania się z wierszem i rozmową na jego temat</vt:lpstr>
      <vt:lpstr>Slajd 3</vt:lpstr>
      <vt:lpstr>Mam nadzieję, że utrwalacie kolędy i pastorałki, dla przypomnienia wysyłam linki oraz przykładowe karty pracy </vt:lpstr>
      <vt:lpstr>Zachęcam wszystkie dzieci i rodziców do wykonania kartki świątecznej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Świąteczne przygotowania</dc:title>
  <dc:creator>Patrycja</dc:creator>
  <cp:lastModifiedBy>Patrycja</cp:lastModifiedBy>
  <cp:revision>3</cp:revision>
  <dcterms:created xsi:type="dcterms:W3CDTF">2021-12-14T11:22:31Z</dcterms:created>
  <dcterms:modified xsi:type="dcterms:W3CDTF">2021-12-14T11:46:06Z</dcterms:modified>
</cp:coreProperties>
</file>