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16D3-2A8B-4337-88A3-A31ADC099B7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42F9-37C3-4766-BA2A-DAC00944B1A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16D3-2A8B-4337-88A3-A31ADC099B7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42F9-37C3-4766-BA2A-DAC00944B1A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16D3-2A8B-4337-88A3-A31ADC099B7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42F9-37C3-4766-BA2A-DAC00944B1A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16D3-2A8B-4337-88A3-A31ADC099B7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42F9-37C3-4766-BA2A-DAC00944B1A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16D3-2A8B-4337-88A3-A31ADC099B7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42F9-37C3-4766-BA2A-DAC00944B1A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16D3-2A8B-4337-88A3-A31ADC099B7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42F9-37C3-4766-BA2A-DAC00944B1A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16D3-2A8B-4337-88A3-A31ADC099B7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42F9-37C3-4766-BA2A-DAC00944B1A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16D3-2A8B-4337-88A3-A31ADC099B7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42F9-37C3-4766-BA2A-DAC00944B1A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16D3-2A8B-4337-88A3-A31ADC099B7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42F9-37C3-4766-BA2A-DAC00944B1A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16D3-2A8B-4337-88A3-A31ADC099B7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42F9-37C3-4766-BA2A-DAC00944B1A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16D3-2A8B-4337-88A3-A31ADC099B7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DD42F9-37C3-4766-BA2A-DAC00944B1AD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0016D3-2A8B-4337-88A3-A31ADC099B7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DD42F9-37C3-4766-BA2A-DAC00944B1AD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r52GjjyTy0&amp;ab_channel=mix2a1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Świąteczne przygotowania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Witajcie kochani </a:t>
            </a:r>
            <a:r>
              <a:rPr lang="pl-PL" sz="2800" dirty="0" smtClean="0">
                <a:sym typeface="Wingdings" pitchFamily="2" charset="2"/>
              </a:rPr>
              <a:t> dziś porozmawiamy o pracy listonosza. Zachęcam do zapoznania się z wierszem i rozmową na jego temat</a:t>
            </a:r>
            <a:endParaRPr lang="pl-PL" sz="28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dirty="0" smtClean="0"/>
              <a:t>„Listonosz”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Autor: Teresa Rutkowska-Wojciechowska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Listonosz to taki ważny pan,</a:t>
            </a:r>
            <a:br>
              <a:rPr lang="pl-PL" dirty="0" smtClean="0"/>
            </a:br>
            <a:r>
              <a:rPr lang="pl-PL" dirty="0" smtClean="0"/>
              <a:t>który przynosi listy nam,</a:t>
            </a:r>
            <a:br>
              <a:rPr lang="pl-PL" dirty="0" smtClean="0"/>
            </a:br>
            <a:r>
              <a:rPr lang="pl-PL" dirty="0" smtClean="0"/>
              <a:t>czasami ulotki, reklamy, nakazy,</a:t>
            </a:r>
            <a:br>
              <a:rPr lang="pl-PL" dirty="0" smtClean="0"/>
            </a:br>
            <a:r>
              <a:rPr lang="pl-PL" dirty="0" smtClean="0"/>
              <a:t>a czasami tylko pocztowe przekazy.</a:t>
            </a:r>
          </a:p>
          <a:p>
            <a:pPr>
              <a:buNone/>
            </a:pPr>
            <a:r>
              <a:rPr lang="pl-PL" dirty="0" smtClean="0"/>
              <a:t>Listy w kopertach wymiarowych,</a:t>
            </a:r>
            <a:br>
              <a:rPr lang="pl-PL" dirty="0" smtClean="0"/>
            </a:br>
            <a:r>
              <a:rPr lang="pl-PL" dirty="0" smtClean="0"/>
              <a:t>białych, szarych i kolorowych,</a:t>
            </a:r>
            <a:br>
              <a:rPr lang="pl-PL" dirty="0" smtClean="0"/>
            </a:br>
            <a:r>
              <a:rPr lang="pl-PL" dirty="0" smtClean="0"/>
              <a:t>z nadawcą w górnym rogu</a:t>
            </a:r>
            <a:br>
              <a:rPr lang="pl-PL" dirty="0" smtClean="0"/>
            </a:br>
            <a:r>
              <a:rPr lang="pl-PL" dirty="0" smtClean="0"/>
              <a:t>i z adresatem na kopercie z przodu.</a:t>
            </a:r>
          </a:p>
          <a:p>
            <a:pPr>
              <a:buNone/>
            </a:pPr>
            <a:r>
              <a:rPr lang="pl-PL" dirty="0" smtClean="0"/>
              <a:t>Pocztówki i kartki z obrazkami,</a:t>
            </a:r>
            <a:br>
              <a:rPr lang="pl-PL" dirty="0" smtClean="0"/>
            </a:br>
            <a:r>
              <a:rPr lang="pl-PL" dirty="0" smtClean="0"/>
              <a:t>z miastami, czy innymi ilustracjami,</a:t>
            </a:r>
            <a:br>
              <a:rPr lang="pl-PL" dirty="0" smtClean="0"/>
            </a:br>
            <a:r>
              <a:rPr lang="pl-PL" dirty="0" smtClean="0"/>
              <a:t>w grudniu ze świątecznymi choinkami,</a:t>
            </a:r>
            <a:br>
              <a:rPr lang="pl-PL" dirty="0" smtClean="0"/>
            </a:br>
            <a:r>
              <a:rPr lang="pl-PL" dirty="0" smtClean="0"/>
              <a:t>na wiosnę z kolorowymi pisankami.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Listy duże i mniejsze ze znaczkami,</a:t>
            </a:r>
            <a:br>
              <a:rPr lang="pl-PL" dirty="0" smtClean="0"/>
            </a:br>
            <a:r>
              <a:rPr lang="pl-PL" dirty="0" smtClean="0"/>
              <a:t>z przybitymi okrągłymi pieczęciami,</a:t>
            </a:r>
            <a:br>
              <a:rPr lang="pl-PL" dirty="0" smtClean="0"/>
            </a:br>
            <a:r>
              <a:rPr lang="pl-PL" dirty="0" smtClean="0"/>
              <a:t>czasami z naklejką „polecony”,</a:t>
            </a:r>
            <a:br>
              <a:rPr lang="pl-PL" dirty="0" smtClean="0"/>
            </a:br>
            <a:r>
              <a:rPr lang="pl-PL" dirty="0" smtClean="0"/>
              <a:t>by na pewno do adresata był dostarczony.</a:t>
            </a:r>
          </a:p>
          <a:p>
            <a:pPr>
              <a:buNone/>
            </a:pPr>
            <a:r>
              <a:rPr lang="pl-PL" dirty="0" smtClean="0"/>
              <a:t>Nawet gazety do domu przynosi,</a:t>
            </a:r>
            <a:br>
              <a:rPr lang="pl-PL" dirty="0" smtClean="0"/>
            </a:br>
            <a:r>
              <a:rPr lang="pl-PL" dirty="0" smtClean="0"/>
              <a:t>gdy ktoś go bardzo o to poprosi,</a:t>
            </a:r>
            <a:br>
              <a:rPr lang="pl-PL" dirty="0" smtClean="0"/>
            </a:br>
            <a:r>
              <a:rPr lang="pl-PL" dirty="0" smtClean="0"/>
              <a:t>emerytury, renty i inne świadczenia,</a:t>
            </a:r>
            <a:br>
              <a:rPr lang="pl-PL" dirty="0" smtClean="0"/>
            </a:br>
            <a:r>
              <a:rPr lang="pl-PL" dirty="0" smtClean="0"/>
              <a:t>przynosi w terminie, bez opóźnienia…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1.bp.blogspot.com/-fAjqTqQ9rW8/WeZSQFYtOXI/AAAAAAAALGg/jcLinqYB1doYo14-bH8JrB1iLwDP_1CNACLcBGAs/s400/23206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714620"/>
            <a:ext cx="2286016" cy="3463660"/>
          </a:xfrm>
          <a:prstGeom prst="rect">
            <a:avLst/>
          </a:prstGeom>
          <a:noFill/>
        </p:spPr>
      </p:pic>
      <p:pic>
        <p:nvPicPr>
          <p:cNvPr id="1030" name="Picture 6" descr="https://1.bp.blogspot.com/-qeoa2w6KEj8/WeZSTtKhG_I/AAAAAAAALGo/pfAhHn0uiLY8Ol7AecK0M6z5KU7pP9J3ACLcBGAs/s320/car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57166"/>
            <a:ext cx="2645437" cy="3688628"/>
          </a:xfrm>
          <a:prstGeom prst="rect">
            <a:avLst/>
          </a:prstGeom>
          <a:noFill/>
        </p:spPr>
      </p:pic>
      <p:pic>
        <p:nvPicPr>
          <p:cNvPr id="1032" name="Picture 8" descr="https://3.bp.blogspot.com/-Co0smOIciD4/WeZSTjjXsGI/AAAAAAAALGk/McdUq3qdacQGL2cUr355Cl5nYw9PyYfIgCLcBGAs/s320/TORBA%2BLISTONOSZ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2786058"/>
            <a:ext cx="2827365" cy="35480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 smtClean="0"/>
              <a:t>Mam nadzieję, że utrwalacie kolędy i pastorałki, dla przypomnienia wysyłam linki oraz przykładowe karty pracy </a:t>
            </a:r>
            <a:r>
              <a:rPr lang="pl-PL" sz="3200" dirty="0" smtClean="0">
                <a:sym typeface="Wingdings" pitchFamily="2" charset="2"/>
              </a:rPr>
              <a:t>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www.youtube.com/watch?v=gr52GjjyTy0&amp;ab_channel=mix2a1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https://www.youtube.com/watch?v=wKAavHP12eY&amp;ab_channel=Rokiczanka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Karty pracy (do wyboru):</a:t>
            </a:r>
          </a:p>
          <a:p>
            <a:pPr>
              <a:buNone/>
            </a:pPr>
            <a:r>
              <a:rPr lang="pl-PL" dirty="0" smtClean="0"/>
              <a:t>http://swiatprzedszkolanki.pl/wp-content/uploads/2020/10/Pocztowy-pakiet-dla-przedszkolaka-2.pdf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Autofit/>
          </a:bodyPr>
          <a:lstStyle/>
          <a:p>
            <a:r>
              <a:rPr lang="pl-PL" sz="4000" dirty="0" smtClean="0"/>
              <a:t>Zachęcam wszystkie dzieci i rodziców do wykonania kartki świątecznej </a:t>
            </a:r>
            <a:endParaRPr lang="pl-PL" sz="40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pl-PL" dirty="0" smtClean="0"/>
              <a:t>Forma i technika dowolna </a:t>
            </a:r>
            <a:r>
              <a:rPr lang="pl-PL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r>
              <a:rPr lang="pl-PL" dirty="0" smtClean="0">
                <a:sym typeface="Wingdings" pitchFamily="2" charset="2"/>
              </a:rPr>
              <a:t>Przygotowanymi kartkami ozdobimy sobie salę. </a:t>
            </a:r>
          </a:p>
          <a:p>
            <a:pPr>
              <a:buNone/>
            </a:pPr>
            <a:endParaRPr lang="pl-PL" dirty="0" smtClean="0">
              <a:sym typeface="Wingdings" pitchFamily="2" charset="2"/>
            </a:endParaRPr>
          </a:p>
        </p:txBody>
      </p:sp>
      <p:pic>
        <p:nvPicPr>
          <p:cNvPr id="16386" name="Picture 2" descr="Kartki świąteczne Boże Narodzenie ręcznie robione | Legnica | Kup teraz na  Allegro Lokaln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286124"/>
            <a:ext cx="5019675" cy="2705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87</Words>
  <Application>Microsoft Office PowerPoint</Application>
  <PresentationFormat>Pokaz na ekranie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Przepływ</vt:lpstr>
      <vt:lpstr>Świąteczne przygotowania</vt:lpstr>
      <vt:lpstr>Witajcie kochani  dziś porozmawiamy o pracy listonosza. Zachęcam do zapoznania się z wierszem i rozmową na jego temat</vt:lpstr>
      <vt:lpstr>Slajd 3</vt:lpstr>
      <vt:lpstr>Mam nadzieję, że utrwalacie kolędy i pastorałki, dla przypomnienia wysyłam linki oraz przykładowe karty pracy </vt:lpstr>
      <vt:lpstr>Zachęcam wszystkie dzieci i rodziców do wykonania kartki świątecznej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Świąteczne przygotowania</dc:title>
  <dc:creator>Patrycja</dc:creator>
  <cp:lastModifiedBy>Patrycja</cp:lastModifiedBy>
  <cp:revision>3</cp:revision>
  <dcterms:created xsi:type="dcterms:W3CDTF">2021-12-14T11:22:31Z</dcterms:created>
  <dcterms:modified xsi:type="dcterms:W3CDTF">2021-12-14T11:46:06Z</dcterms:modified>
</cp:coreProperties>
</file>