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DAED-8AC4-40F5-A54A-F673C082B052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EC-F7C6-4D44-AF7B-83EAE3D308F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DAED-8AC4-40F5-A54A-F673C082B052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EC-F7C6-4D44-AF7B-83EAE3D308F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DAED-8AC4-40F5-A54A-F673C082B052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EC-F7C6-4D44-AF7B-83EAE3D308F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DAED-8AC4-40F5-A54A-F673C082B052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EC-F7C6-4D44-AF7B-83EAE3D308F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DAED-8AC4-40F5-A54A-F673C082B052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EC-F7C6-4D44-AF7B-83EAE3D308F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DAED-8AC4-40F5-A54A-F673C082B052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EC-F7C6-4D44-AF7B-83EAE3D308F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DAED-8AC4-40F5-A54A-F673C082B052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EC-F7C6-4D44-AF7B-83EAE3D308F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DAED-8AC4-40F5-A54A-F673C082B052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EC-F7C6-4D44-AF7B-83EAE3D308F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DAED-8AC4-40F5-A54A-F673C082B052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EC-F7C6-4D44-AF7B-83EAE3D308F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DAED-8AC4-40F5-A54A-F673C082B052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EC-F7C6-4D44-AF7B-83EAE3D308F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DAED-8AC4-40F5-A54A-F673C082B052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71FB5EC-F7C6-4D44-AF7B-83EAE3D308FA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30DAED-8AC4-40F5-A54A-F673C082B052}" type="datetimeFigureOut">
              <a:rPr lang="pl-PL" smtClean="0"/>
              <a:t>13.12.2021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1FB5EC-F7C6-4D44-AF7B-83EAE3D308FA}" type="slidenum">
              <a:rPr lang="pl-PL" smtClean="0"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r52GjjyTy0&amp;ab_channel=mix2a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animonia.pl/wp-content/uploads/2016/12/puzzle-z-cyframi.jpg" TargetMode="External"/><Relationship Id="rId2" Type="http://schemas.openxmlformats.org/officeDocument/2006/relationships/hyperlink" Target="https://4.bp.blogspot.com/-w8VraNPhAZI/WEw4af3ySXI/AAAAAAAABMg/3rE4kTRe8dAItGlqsUbGt1IzDiE_jMhMACEw/s1600/Policz%2Belementy%2B%25C5%2581atwiejsze.p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Świąteczne przygotowania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dirty="0" smtClean="0"/>
              <a:t>Witajcie, zapraszam do odczytania krótkiego opowiadania i rozmowy na temat jego treści: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„</a:t>
            </a:r>
            <a:r>
              <a:rPr lang="pl-PL" b="1" dirty="0" smtClean="0"/>
              <a:t>Domowe przygotowania ”.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„Jaś i jego rodzina przygotowują się do Świąt Bożego Narodzenia. Rodzice z dziećmi wybierają się po choinkę do lasu – wybierają najpiękniejszą i zabierają ją do domu. Wspólnie stroją choinkę ozdobami, które wcześniej sami zrobili. Tatuś przypina lampki, a mamusia, Jaś i jego siostra Małgosia wieszają ozdoby. Każdy ma przydzielone zadanie. W Wigilie dzieci nakrywają stół, stawiają świece, ustawiają talerze i rozkładają sztućce. Tatuś smaży rybę, a mamusia lepi pierogi z grzybami w kuchni. W domu panuje miła, świąteczna atmosfera. Wszyscy są życzliwi, uśmiechnięci i radośni względem siebie. Wieczorem kiedy wszystko jest gotowe siadają do wigilijnego stołu. Dzielą się opłatkiem, śpiewają kolędy i składają sobie życzenia. Cieszą się prezentami, które znaleźli pod choinką”.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Pytania do tekstu: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– Gdzie rosła choinka? (w lesie)</a:t>
            </a:r>
            <a:br>
              <a:rPr lang="pl-PL" dirty="0" smtClean="0"/>
            </a:br>
            <a:r>
              <a:rPr lang="pl-PL" dirty="0" smtClean="0"/>
              <a:t>– Gdzie zabrali choinkę z lasu?(do domu)</a:t>
            </a:r>
            <a:br>
              <a:rPr lang="pl-PL" dirty="0" smtClean="0"/>
            </a:br>
            <a:r>
              <a:rPr lang="pl-PL" dirty="0" smtClean="0"/>
              <a:t>– Co smażył tata?(ryby)</a:t>
            </a:r>
            <a:br>
              <a:rPr lang="pl-PL" dirty="0" smtClean="0"/>
            </a:br>
            <a:r>
              <a:rPr lang="pl-PL" dirty="0" smtClean="0"/>
              <a:t>– Co lepiła mama w kuchni?(pierogi)</a:t>
            </a:r>
            <a:br>
              <a:rPr lang="pl-PL" dirty="0" smtClean="0"/>
            </a:br>
            <a:r>
              <a:rPr lang="pl-PL" dirty="0" smtClean="0"/>
              <a:t>– Jaka jest atmosfera w domu podczas świąt?</a:t>
            </a:r>
            <a:br>
              <a:rPr lang="pl-PL" dirty="0" smtClean="0"/>
            </a:br>
            <a:r>
              <a:rPr lang="pl-PL" dirty="0" smtClean="0"/>
              <a:t>– Co zrobiły dzieci z choinką? (ubrały choinkę w bombki, ozdobiły, przystroiły)</a:t>
            </a:r>
            <a:br>
              <a:rPr lang="pl-PL" dirty="0" smtClean="0"/>
            </a:br>
            <a:r>
              <a:rPr lang="pl-PL" dirty="0" smtClean="0"/>
              <a:t>– Co znalazły dzieci pod przystrojoną choinką? (prezenty)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Utrwalmy sobie piosenki: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https://</a:t>
            </a:r>
            <a:r>
              <a:rPr lang="pl-PL" dirty="0" smtClean="0">
                <a:hlinkClick r:id="rId2"/>
              </a:rPr>
              <a:t>www.youtube.com/watch?v=gr52GjjyTy0&amp;ab_channel=mix2a1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https://www.youtube.com/watch?v=wKAavHP12eY&amp;t=86s&amp;ab_channel=Rokiczanka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Przykładowe karty pracy do wykonania: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Rozwijanie umiejętności matematycznych </a:t>
            </a:r>
          </a:p>
          <a:p>
            <a:pPr>
              <a:buNone/>
            </a:pPr>
            <a:r>
              <a:rPr lang="pl-PL" dirty="0" smtClean="0">
                <a:hlinkClick r:id="rId2"/>
              </a:rPr>
              <a:t>https://4.bp.blogspot.com/-</a:t>
            </a:r>
            <a:r>
              <a:rPr lang="pl-PL" dirty="0" smtClean="0">
                <a:hlinkClick r:id="rId2"/>
              </a:rPr>
              <a:t>w8VraNPhAZI/WEw4af3ySXI/</a:t>
            </a:r>
            <a:r>
              <a:rPr lang="pl-PL" dirty="0" err="1" smtClean="0">
                <a:hlinkClick r:id="rId2"/>
              </a:rPr>
              <a:t>AAAAAAAABMg</a:t>
            </a:r>
            <a:r>
              <a:rPr lang="pl-PL" dirty="0" smtClean="0">
                <a:hlinkClick r:id="rId2"/>
              </a:rPr>
              <a:t>/3rE4kTRe8dAItGlqsUbGt1IzDiE_jMhMACEw/s1600/Policz%2Belementy%2B%25C5%2581atwiejsze.png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>
                <a:hlinkClick r:id="rId3"/>
              </a:rPr>
              <a:t>https://</a:t>
            </a:r>
            <a:r>
              <a:rPr lang="pl-PL" dirty="0" smtClean="0">
                <a:hlinkClick r:id="rId3"/>
              </a:rPr>
              <a:t>panimonia.pl/wp-content/uploads/2016/12/puzzle-z-cyframi.jpg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Dziękuję za dziś </a:t>
            </a:r>
            <a:r>
              <a:rPr lang="pl-PL" smtClean="0">
                <a:sym typeface="Wingdings" pitchFamily="2" charset="2"/>
              </a:rPr>
              <a:t> </a:t>
            </a:r>
            <a:endParaRPr lang="pl-PL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</TotalTime>
  <Words>56</Words>
  <Application>Microsoft Office PowerPoint</Application>
  <PresentationFormat>Pokaz na ekranie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Przepływ</vt:lpstr>
      <vt:lpstr>Świąteczne przygotowania</vt:lpstr>
      <vt:lpstr>Witajcie, zapraszam do odczytania krótkiego opowiadania i rozmowy na temat jego treści:</vt:lpstr>
      <vt:lpstr>Pytania do tekstu:</vt:lpstr>
      <vt:lpstr>Utrwalmy sobie piosenki:</vt:lpstr>
      <vt:lpstr>Przykładowe karty pracy do wykonania: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Świąteczne przygotowania</dc:title>
  <dc:creator>Patrycja</dc:creator>
  <cp:lastModifiedBy>Patrycja</cp:lastModifiedBy>
  <cp:revision>2</cp:revision>
  <dcterms:created xsi:type="dcterms:W3CDTF">2021-12-13T12:11:24Z</dcterms:created>
  <dcterms:modified xsi:type="dcterms:W3CDTF">2021-12-13T12:23:19Z</dcterms:modified>
</cp:coreProperties>
</file>