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319F2-6ACA-4991-B64B-EEE8B19A76AC}" v="21" dt="2021-12-13T11:40:34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4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98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9B45A65F-8493-45A2-A4B2-759F325264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BA76D2CC-F095-4DB9-9771-984617F2D4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7A02D-5114-452A-849E-8E7A528F9F7D}" type="datetime1">
              <a:rPr lang="pl-PL" smtClean="0"/>
              <a:pPr/>
              <a:t>13.12.2021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1D8F1B7-77E0-49AC-B829-863DC1540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63659EA4-F0BA-492C-8231-DE39FDA0CB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5FC5C-C3B2-4374-A4E9-A1FEF81A0D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482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A3927-BD6B-4DD3-B036-796979EA3537}" type="datetime1">
              <a:rPr lang="pl-PL" smtClean="0"/>
              <a:pPr/>
              <a:t>13.12.2021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CB226-7304-45F9-82E8-0A2EC700C10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35342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0129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Łącznik prosty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rostokąt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Trójkąt równoramienny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Prostokąt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Prostokąt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Prostokąt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Trójkąt równoramienny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rójkąt równoramienny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B0CE96-D7E6-40D5-B041-69EA11B591BC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6B446E-F2A7-45DE-A752-E8F411049620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97DDD7-255A-4CE2-B241-9F0886593E3B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20" name="Pole tekstowe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pl-PL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E550CB-DFD8-4D23-A9E2-BD888090FD05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— 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B2F8C-9CE0-495D-8968-E22445D8843E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24" name="Pole tekstowe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1AF084-A33B-430B-A111-E695A1B55E56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1F0DD-6D72-4722-9191-401F3ECE0E61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171B9-097B-438A-890A-712728AF462B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22516-AFF5-4073-9B07-DF889CC79C88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BE1AB-5B86-4F8A-AD36-A22EB526FE25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C0FCC-C0E2-4EB1-9346-55582A35F22C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0DB5F5-8EBC-4204-A721-9AC81A84ABF8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6C3063-A706-4595-8417-D3462CD3A419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F1B5B-1C7C-445C-9894-F11EE52248D3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2AF2A4-9AA4-4872-B52D-0A146AA4F604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794F66-4C0C-4A58-9125-0D3564138734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Łącznik prosty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rostokąt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Prostokąt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ójkąt równoramienny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ostokąt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Prostokąt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Prostokąt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Trójkąt równoramienny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ójkąt równoramienny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8E67B9-5F3D-4D02-977C-B78FF8A17043}" type="datetime1">
              <a:rPr lang="pl-PL" noProof="0" smtClean="0"/>
              <a:pPr rtl="0"/>
              <a:t>13.12.2021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66oxBC2ETI&amp;ab_channel=malocakids" TargetMode="External"/><Relationship Id="rId2" Type="http://schemas.openxmlformats.org/officeDocument/2006/relationships/hyperlink" Target="https://www.youtube.com/watch?v=imoS6Wkr04w&amp;ab_channel=BajeczkiPioseneczk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52GjjyTy0&amp;ab_channel=mix2a1" TargetMode="External"/><Relationship Id="rId2" Type="http://schemas.openxmlformats.org/officeDocument/2006/relationships/hyperlink" Target="https://drive.google.com/file/d/0By3QTuAmRs6TU1pwTGFJOVZ1Yzg/view?resourcekey=0-ClJTjaDLKIHi8fZ4p_J_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Świąteczne przygotowania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pl-PL" dirty="0"/>
              <a:t>Pomagamy mamie i tacie</a:t>
            </a:r>
          </a:p>
        </p:txBody>
      </p:sp>
    </p:spTree>
    <p:extLst>
      <p:ext uri="{BB962C8B-B14F-4D97-AF65-F5344CB8AC3E}">
        <p14:creationId xmlns:p14="http://schemas.microsoft.com/office/powerpoint/2010/main" xmlns="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Dzień dobry </a:t>
            </a:r>
            <a:r>
              <a:rPr lang="pl-PL" dirty="0" smtClean="0">
                <a:sym typeface="Wingdings" pitchFamily="2" charset="2"/>
              </a:rPr>
              <a:t>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>zachęcam do przeczytania wiersza </a:t>
            </a:r>
            <a:r>
              <a:rPr lang="pl-PL" dirty="0" err="1" smtClean="0">
                <a:sym typeface="Wingdings" pitchFamily="2" charset="2"/>
              </a:rPr>
              <a:t>W.Chotomskiej</a:t>
            </a:r>
            <a:r>
              <a:rPr lang="pl-PL" dirty="0" smtClean="0">
                <a:sym typeface="Wingdings" pitchFamily="2" charset="2"/>
              </a:rPr>
              <a:t> „Pan Bałagan”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pl-PL" i="1" dirty="0" smtClean="0"/>
              <a:t>Żyje </a:t>
            </a:r>
            <a:r>
              <a:rPr lang="pl-PL" i="1" dirty="0" smtClean="0"/>
              <a:t>sobie Pan </a:t>
            </a:r>
            <a:r>
              <a:rPr lang="pl-PL" i="1" dirty="0" smtClean="0"/>
              <a:t>Bałagan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powtarza: </a:t>
            </a:r>
            <a:r>
              <a:rPr lang="pl-PL" i="1" dirty="0" smtClean="0"/>
              <a:t>błagam</a:t>
            </a:r>
            <a:r>
              <a:rPr lang="pl-PL" i="1" dirty="0" smtClean="0"/>
              <a:t>, </a:t>
            </a:r>
            <a:r>
              <a:rPr lang="pl-PL" i="1" dirty="0" err="1" smtClean="0"/>
              <a:t>błagam</a:t>
            </a:r>
            <a:r>
              <a:rPr lang="pl-PL" i="1" dirty="0" smtClean="0"/>
              <a:t>.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Nie </a:t>
            </a:r>
            <a:r>
              <a:rPr lang="pl-PL" i="1" dirty="0" smtClean="0"/>
              <a:t>sprzątajcie </a:t>
            </a:r>
            <a:r>
              <a:rPr lang="pl-PL" i="1" dirty="0" smtClean="0"/>
              <a:t>moje dziatki.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Dam Wam za to spodnie w kratki.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Czekoladki i cukierki,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mandarynki i serdelki.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pl-PL" i="1" dirty="0" smtClean="0"/>
              <a:t>Dzieci </a:t>
            </a:r>
            <a:r>
              <a:rPr lang="pl-PL" i="1" dirty="0" smtClean="0"/>
              <a:t>widać </a:t>
            </a:r>
            <a:r>
              <a:rPr lang="pl-PL" i="1" dirty="0" smtClean="0"/>
              <a:t>nie </a:t>
            </a:r>
            <a:r>
              <a:rPr lang="pl-PL" i="1" dirty="0" smtClean="0"/>
              <a:t>słuchają,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bo </a:t>
            </a:r>
            <a:r>
              <a:rPr lang="pl-PL" i="1" dirty="0" smtClean="0"/>
              <a:t>dziś </a:t>
            </a:r>
            <a:r>
              <a:rPr lang="pl-PL" i="1" dirty="0" smtClean="0"/>
              <a:t>dobry humor </a:t>
            </a:r>
            <a:r>
              <a:rPr lang="pl-PL" i="1" dirty="0" smtClean="0"/>
              <a:t>mają.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 smtClean="0"/>
              <a:t>sprzątały</a:t>
            </a:r>
            <a:r>
              <a:rPr lang="pl-PL" i="1" dirty="0" smtClean="0"/>
              <a:t>, </a:t>
            </a:r>
            <a:r>
              <a:rPr lang="pl-PL" i="1" dirty="0" smtClean="0"/>
              <a:t>wycierały</a:t>
            </a:r>
            <a:r>
              <a:rPr lang="pl-PL" i="1" dirty="0" smtClean="0"/>
              <a:t>,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oraz wszystko </a:t>
            </a:r>
            <a:r>
              <a:rPr lang="pl-PL" i="1" dirty="0" smtClean="0"/>
              <a:t>układały</a:t>
            </a:r>
            <a:r>
              <a:rPr lang="pl-PL" i="1" dirty="0" smtClean="0"/>
              <a:t>.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Już </a:t>
            </a:r>
            <a:r>
              <a:rPr lang="pl-PL" i="1" dirty="0" smtClean="0"/>
              <a:t>jest wszystko wyczyszczone,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wysprzątane</a:t>
            </a:r>
            <a:r>
              <a:rPr lang="pl-PL" i="1" dirty="0" smtClean="0"/>
              <a:t>, </a:t>
            </a:r>
            <a:r>
              <a:rPr lang="pl-PL" i="1" dirty="0" smtClean="0"/>
              <a:t>ułożone</a:t>
            </a:r>
            <a:r>
              <a:rPr lang="pl-PL" i="1" dirty="0" smtClean="0"/>
              <a:t>.</a:t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Tylko jeden Pan </a:t>
            </a:r>
            <a:r>
              <a:rPr lang="pl-PL" i="1" dirty="0" smtClean="0"/>
              <a:t>Bałagan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wciąż </a:t>
            </a:r>
            <a:r>
              <a:rPr lang="pl-PL" i="1" dirty="0" smtClean="0"/>
              <a:t>powtarza: </a:t>
            </a:r>
            <a:r>
              <a:rPr lang="pl-PL" i="1" dirty="0" smtClean="0"/>
              <a:t>błagam</a:t>
            </a:r>
            <a:r>
              <a:rPr lang="pl-PL" i="1" dirty="0" smtClean="0"/>
              <a:t>, </a:t>
            </a:r>
            <a:r>
              <a:rPr lang="pl-PL" i="1" dirty="0" err="1" smtClean="0"/>
              <a:t>błagam</a:t>
            </a:r>
            <a:r>
              <a:rPr lang="pl-PL" i="1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622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Następnie proszę o wysłuchanie piosenki „O sprzątaniu domu”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www.youtube.com/watch?v=imoS6Wkr04w&amp;ab_channel=BajeczkiPioseneczki</a:t>
            </a:r>
            <a:r>
              <a:rPr lang="pl-PL" dirty="0" smtClean="0"/>
              <a:t> 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„Świąteczne porządki” – zabawa ruchowa</a:t>
            </a:r>
          </a:p>
          <a:p>
            <a:pPr>
              <a:buNone/>
            </a:pPr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www.youtube.com/watch?v=466oxBC2ETI&amp;ab_channel=malocakids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załączniku przesyłam przykładowe karty pracy, rozwijające sprawność grafomotoryczną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drive.google.com/file/d/0By3QTuAmRs6TU1pwTGFJOVZ1Yzg/view?resourcekey=0-ClJTjaDLKIHi8fZ4p_J_BA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Zachęcam do utrwalania z dziećmi z poniższych utworów, których uczyły się w przedszkolu:</a:t>
            </a:r>
          </a:p>
          <a:p>
            <a:pPr>
              <a:buNone/>
            </a:pPr>
            <a:r>
              <a:rPr lang="pl-PL" dirty="0" smtClean="0"/>
              <a:t>1.https</a:t>
            </a:r>
            <a:r>
              <a:rPr lang="pl-PL" dirty="0" smtClean="0"/>
              <a:t>://</a:t>
            </a:r>
            <a:r>
              <a:rPr lang="pl-PL" dirty="0" smtClean="0"/>
              <a:t>www.youtube.com/watch?v=wKAavHP12eY&amp;t=86s&amp;ab_channel=Rokiczanka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www.youtube.com/watch?v=gr52GjjyTy0&amp;ab_channel=mix2a1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 dzisiejsze spotkanie dziękuję </a:t>
            </a:r>
            <a:r>
              <a:rPr lang="pl-PL" dirty="0" smtClean="0">
                <a:sym typeface="Wingdings" pitchFamily="2" charset="2"/>
              </a:rPr>
              <a:t> życzę </a:t>
            </a:r>
            <a:r>
              <a:rPr lang="pl-PL" smtClean="0">
                <a:sym typeface="Wingdings" pitchFamily="2" charset="2"/>
              </a:rPr>
              <a:t>dużo zdrowia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86</Words>
  <Application>Microsoft Office PowerPoint</Application>
  <PresentationFormat>Niestandardowy</PresentationFormat>
  <Paragraphs>20</Paragraphs>
  <Slides>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Faseta</vt:lpstr>
      <vt:lpstr>Świąteczne przygotowania</vt:lpstr>
      <vt:lpstr>Dzień dobry  zachęcam do przeczytania wiersza W.Chotomskiej „Pan Bałagan”</vt:lpstr>
      <vt:lpstr>Następnie proszę o wysłuchanie piosenki „O sprzątaniu domu”</vt:lpstr>
      <vt:lpstr>W załączniku przesyłam przykładowe karty pracy, rozwijające sprawność grafomotoryczną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Patrycja</dc:creator>
  <cp:lastModifiedBy>Patrycja</cp:lastModifiedBy>
  <cp:revision>9</cp:revision>
  <dcterms:created xsi:type="dcterms:W3CDTF">2021-12-13T11:39:45Z</dcterms:created>
  <dcterms:modified xsi:type="dcterms:W3CDTF">2021-12-13T12:08:44Z</dcterms:modified>
</cp:coreProperties>
</file>