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 rtl="0">
      <a:defRPr lang="pl-P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C319F2-6ACA-4991-B64B-EEE8B19A76AC}" v="21" dt="2021-12-13T11:40:34.6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9984" autoAdjust="0"/>
    <p:restoredTop sz="94660"/>
  </p:normalViewPr>
  <p:slideViewPr>
    <p:cSldViewPr snapToGrid="0">
      <p:cViewPr varScale="1">
        <p:scale>
          <a:sx n="88" d="100"/>
          <a:sy n="88" d="100"/>
        </p:scale>
        <p:origin x="-240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798" y="102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xmlns="" id="{9B45A65F-8493-45A2-A4B2-759F325264A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BA76D2CC-F095-4DB9-9771-984617F2D4E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57A02D-5114-452A-849E-8E7A528F9F7D}" type="datetime1">
              <a:rPr lang="pl-PL" smtClean="0"/>
              <a:pPr/>
              <a:t>13.12.2021</a:t>
            </a:fld>
            <a:endParaRPr lang="pl-PL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E1D8F1B7-77E0-49AC-B829-863DC15406B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63659EA4-F0BA-492C-8231-DE39FDA0CBE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75FC5C-C3B2-4374-A4E9-A1FEF81A0DC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7448239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noProof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9A3927-BD6B-4DD3-B036-796979EA3537}" type="datetime1">
              <a:rPr lang="pl-PL" smtClean="0"/>
              <a:pPr/>
              <a:t>13.12.2021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noProof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1CB226-7304-45F9-82E8-0A2EC700C10B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xmlns="" val="3534265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1CB226-7304-45F9-82E8-0A2EC700C10B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201297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a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Łącznik prosty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Łącznik prosty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Prostokąt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Prostokąt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Trójkąt równoramienny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Prostokąt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Prostokąt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Prostokąt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Trójkąt równoramienny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Trójkąt równoramienny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rtlCol="0"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rtlCol="0"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pl-PL" noProof="0"/>
              <a:t>Kliknij, aby edytować styl wzorca podtytułu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3B0CE96-D7E6-40D5-B041-69EA11B591BC}" type="datetime1">
              <a:rPr lang="pl-PL" noProof="0" smtClean="0"/>
              <a:pPr rtl="0"/>
              <a:t>13.12.2021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rtlCol="0" anchor="ctr">
            <a:normAutofit/>
          </a:bodyPr>
          <a:lstStyle>
            <a:lvl1pPr algn="l">
              <a:defRPr sz="4400" b="0" cap="none"/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l-PL" noProof="0" dirty="0"/>
              <a:t>Kliknij, aby edytować style wzorca tekstu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36B446E-F2A7-45DE-A752-E8F411049620}" type="datetime1">
              <a:rPr lang="pl-PL" noProof="0" smtClean="0"/>
              <a:pPr rtl="0"/>
              <a:t>13.12.2021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ytat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rtlCol="0" anchor="ctr">
            <a:normAutofit/>
          </a:bodyPr>
          <a:lstStyle>
            <a:lvl1pPr algn="l">
              <a:defRPr sz="4400" b="0" cap="none"/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23" name="Tekst — symbol zastępczy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pl-PL" noProof="0" dirty="0"/>
              <a:t>Kliknij, aby edytować style wzorca tekstu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l-PL" noProof="0" dirty="0"/>
              <a:t>Kliknij, aby edytować style wzorca tekstu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397DDD7-255A-4CE2-B241-9F0886593E3B}" type="datetime1">
              <a:rPr lang="pl-PL" noProof="0" smtClean="0"/>
              <a:pPr rtl="0"/>
              <a:t>13.12.2021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pl-PL" noProof="0" smtClean="0"/>
              <a:pPr rtl="0"/>
              <a:t>‹#›</a:t>
            </a:fld>
            <a:endParaRPr lang="pl-PL" noProof="0"/>
          </a:p>
        </p:txBody>
      </p:sp>
      <p:sp>
        <p:nvSpPr>
          <p:cNvPr id="20" name="Pole tekstowe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pl-PL" sz="8000" noProof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„</a:t>
            </a:r>
          </a:p>
        </p:txBody>
      </p:sp>
      <p:sp>
        <p:nvSpPr>
          <p:cNvPr id="22" name="Pole tekstowe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pl-PL" sz="8000" noProof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pl-PL" noProof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rtlCol="0" anchor="b">
            <a:normAutofit/>
          </a:bodyPr>
          <a:lstStyle>
            <a:lvl1pPr algn="l">
              <a:defRPr sz="4400" b="0" cap="none"/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l-PL" noProof="0" dirty="0"/>
              <a:t>Kliknij, aby edytować style wzorca tekstu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AE550CB-DFD8-4D23-A9E2-BD888090FD05}" type="datetime1">
              <a:rPr lang="pl-PL" noProof="0" smtClean="0"/>
              <a:pPr rtl="0"/>
              <a:t>13.12.2021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ytat — 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rtlCol="0" anchor="ctr">
            <a:normAutofit/>
          </a:bodyPr>
          <a:lstStyle>
            <a:lvl1pPr algn="l">
              <a:defRPr sz="4400" b="0" cap="none"/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23" name="Tekst — symbol zastępczy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rtlCol="0"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pl-PL" noProof="0" dirty="0"/>
              <a:t>Kliknij, aby edytować style wzorca tekstu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l-PL" noProof="0" dirty="0"/>
              <a:t>Kliknij, aby edytować style wzorca tekstu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D1B2F8C-9CE0-495D-8968-E22445D8843E}" type="datetime1">
              <a:rPr lang="pl-PL" noProof="0" smtClean="0"/>
              <a:pPr rtl="0"/>
              <a:t>13.12.2021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pl-PL" noProof="0" smtClean="0"/>
              <a:pPr rtl="0"/>
              <a:t>‹#›</a:t>
            </a:fld>
            <a:endParaRPr lang="pl-PL" noProof="0"/>
          </a:p>
        </p:txBody>
      </p:sp>
      <p:sp>
        <p:nvSpPr>
          <p:cNvPr id="24" name="Pole tekstowe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pl-PL" sz="8000" noProof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„</a:t>
            </a:r>
          </a:p>
        </p:txBody>
      </p:sp>
      <p:sp>
        <p:nvSpPr>
          <p:cNvPr id="25" name="Pole tekstowe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pl-PL" sz="8000" noProof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rtlCol="0" anchor="ctr">
            <a:normAutofit/>
          </a:bodyPr>
          <a:lstStyle>
            <a:lvl1pPr algn="l">
              <a:defRPr sz="4400" b="0" cap="none"/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23" name="Tekst — symbol zastępczy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rtlCol="0"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pl-PL" noProof="0" dirty="0"/>
              <a:t>Kliknij, aby edytować style wzorca tekstu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l-PL" noProof="0" dirty="0"/>
              <a:t>Kliknij, aby edytować style wzorca tekstu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31AF084-A33B-430B-A111-E695A1B55E56}" type="datetime1">
              <a:rPr lang="pl-PL" noProof="0" smtClean="0"/>
              <a:pPr rtl="0"/>
              <a:t>13.12.2021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2B1F0DD-6D72-4722-9191-401F3ECE0E61}" type="datetime1">
              <a:rPr lang="pl-PL" noProof="0" smtClean="0"/>
              <a:pPr rtl="0"/>
              <a:t>13.12.2021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9333C77-0158-454C-844F-B7AB9BD7DAD4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rtlCol="0" anchor="ctr"/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 rtlCol="0"/>
          <a:lstStyle/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E0171B9-097B-438A-890A-712728AF462B}" type="datetime1">
              <a:rPr lang="pl-PL" noProof="0" smtClean="0"/>
              <a:pPr rtl="0"/>
              <a:t>13.12.2021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600"/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CA22516-AFF5-4073-9B07-DF889CC79C88}" type="datetime1">
              <a:rPr lang="pl-PL" noProof="0" smtClean="0"/>
              <a:pPr rtl="0"/>
              <a:t>13.12.2021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rtlCol="0" anchor="b"/>
          <a:lstStyle>
            <a:lvl1pPr algn="l">
              <a:defRPr sz="4000" b="0" cap="none"/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rtlCol="0"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l-PL" noProof="0" dirty="0"/>
              <a:t>Kliknij, aby edytować style wzorca tekstu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2BBE1AB-5B86-4F8A-AD36-A22EB526FE25}" type="datetime1">
              <a:rPr lang="pl-PL" noProof="0" smtClean="0"/>
              <a:pPr rtl="0"/>
              <a:t>13.12.2021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 rtlCol="0"/>
          <a:lstStyle/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 rtlCol="0"/>
          <a:lstStyle/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BFC0FCC-C0E2-4EB1-9346-55582A35F22C}" type="datetime1">
              <a:rPr lang="pl-PL" noProof="0" smtClean="0"/>
              <a:pPr rtl="0"/>
              <a:t>13.12.2021</a:t>
            </a:fld>
            <a:endParaRPr lang="pl-PL" noProof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FF9F0C5-380F-41C2-899A-BAC0F0927E16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 dirty="0"/>
              <a:t>Kliknij, aby edytować style wzorca tekstu</a:t>
            </a:r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 rtlCol="0">
            <a:normAutofit/>
          </a:bodyPr>
          <a:lstStyle/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5" name="Tekst — symbol zastępczy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 dirty="0"/>
              <a:t>Kliknij, aby edytować style wzorca tekstu</a:t>
            </a:r>
          </a:p>
        </p:txBody>
      </p:sp>
      <p:sp>
        <p:nvSpPr>
          <p:cNvPr id="6" name="Zawartość — symbol zastępczy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 rtlCol="0">
            <a:normAutofit/>
          </a:bodyPr>
          <a:lstStyle/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7" name="Data — symbol zastępczy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F0DB5F5-8EBC-4204-A721-9AC81A84ABF8}" type="datetime1">
              <a:rPr lang="pl-PL" noProof="0" smtClean="0"/>
              <a:pPr rtl="0"/>
              <a:t>13.12.2021</a:t>
            </a:fld>
            <a:endParaRPr lang="pl-PL" noProof="0"/>
          </a:p>
        </p:txBody>
      </p:sp>
      <p:sp>
        <p:nvSpPr>
          <p:cNvPr id="8" name="Stopka — symbol zastępczy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9" name="Numer slajdu — symbol zastępcz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rtlCol="0"/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E6C3063-A706-4595-8417-D3462CD3A419}" type="datetime1">
              <a:rPr lang="pl-PL" noProof="0" smtClean="0"/>
              <a:pPr rtl="0"/>
              <a:t>13.12.2021</a:t>
            </a:fld>
            <a:endParaRPr lang="pl-PL" noProof="0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a — symbol zastępczy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75F1B5B-1C7C-445C-9894-F11EE52248D3}" type="datetime1">
              <a:rPr lang="pl-PL" noProof="0" smtClean="0"/>
              <a:pPr rtl="0"/>
              <a:t>13.12.2021</a:t>
            </a:fld>
            <a:endParaRPr lang="pl-PL" noProof="0"/>
          </a:p>
        </p:txBody>
      </p:sp>
      <p:sp>
        <p:nvSpPr>
          <p:cNvPr id="3" name="Stopka — symbol zastępczy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rtlCol="0" anchor="b">
            <a:normAutofit/>
          </a:bodyPr>
          <a:lstStyle>
            <a:lvl1pPr>
              <a:defRPr sz="2000"/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 rtlCol="0">
            <a:normAutofit/>
          </a:bodyPr>
          <a:lstStyle/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 rtlCol="0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 rtl="0"/>
            <a:r>
              <a:rPr lang="pl-PL" noProof="0" dirty="0"/>
              <a:t>Kliknij, aby edytować style wzorca tekstu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F2AF2A4-9AA4-4872-B52D-0A146AA4F604}" type="datetime1">
              <a:rPr lang="pl-PL" noProof="0" smtClean="0"/>
              <a:pPr rtl="0"/>
              <a:t>13.12.2021</a:t>
            </a:fld>
            <a:endParaRPr lang="pl-PL" noProof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19954A3-9DFD-4C44-94BA-B95130A3BA1C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Obraz — symbol zastępczy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pl-PL" noProof="0"/>
              <a:t>Kliknij ikonę, aby dodać obraz</a:t>
            </a:r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l-PL" noProof="0" dirty="0"/>
              <a:t>Kliknij, aby edytować style wzorca tekstu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1794F66-4C0C-4A58-9125-0D3564138734}" type="datetime1">
              <a:rPr lang="pl-PL" noProof="0" smtClean="0"/>
              <a:pPr rtl="0"/>
              <a:t>13.12.2021</a:t>
            </a:fld>
            <a:endParaRPr lang="pl-PL" noProof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a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Łącznik prosty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Łącznik prosty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Prostokąt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Prostokąt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Trójkąt równoramienny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Prostokąt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Prostokąt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Prostokąt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Trójkąt równoramienny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Trójkąt równoramienny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ytuł — symbol zastępczy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5A8E67B9-5F3D-4D02-977C-B78FF8A17043}" type="datetime1">
              <a:rPr lang="pl-PL" noProof="0" smtClean="0"/>
              <a:pPr rtl="0"/>
              <a:t>13.12.2021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rtl="0"/>
            <a:fld id="{D57F1E4F-1CFF-5643-939E-217C01CDF565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466oxBC2ETI&amp;ab_channel=malocakids" TargetMode="External"/><Relationship Id="rId2" Type="http://schemas.openxmlformats.org/officeDocument/2006/relationships/hyperlink" Target="https://www.youtube.com/watch?v=imoS6Wkr04w&amp;ab_channel=BajeczkiPioseneczk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r52GjjyTy0&amp;ab_channel=mix2a1" TargetMode="External"/><Relationship Id="rId2" Type="http://schemas.openxmlformats.org/officeDocument/2006/relationships/hyperlink" Target="https://drive.google.com/file/d/0By3QTuAmRs6TU1pwTGFJOVZ1Yzg/view?resourcekey=0-ClJTjaDLKIHi8fZ4p_J_B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pl-PL" dirty="0"/>
              <a:t>Świąteczne przygotowania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r>
              <a:rPr lang="pl-PL" dirty="0"/>
              <a:t>Pomagamy mamie i tacie</a:t>
            </a:r>
          </a:p>
        </p:txBody>
      </p:sp>
    </p:spTree>
    <p:extLst>
      <p:ext uri="{BB962C8B-B14F-4D97-AF65-F5344CB8AC3E}">
        <p14:creationId xmlns:p14="http://schemas.microsoft.com/office/powerpoint/2010/main" xmlns="" val="521040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Dzień dobry </a:t>
            </a:r>
            <a:r>
              <a:rPr lang="pl-PL" dirty="0" smtClean="0">
                <a:sym typeface="Wingdings" pitchFamily="2" charset="2"/>
              </a:rPr>
              <a:t></a:t>
            </a:r>
            <a:br>
              <a:rPr lang="pl-PL" dirty="0" smtClean="0">
                <a:sym typeface="Wingdings" pitchFamily="2" charset="2"/>
              </a:rPr>
            </a:br>
            <a:r>
              <a:rPr lang="pl-PL" dirty="0" smtClean="0">
                <a:sym typeface="Wingdings" pitchFamily="2" charset="2"/>
              </a:rPr>
              <a:t>zachęcam do przeczytania wiersza </a:t>
            </a:r>
            <a:r>
              <a:rPr lang="pl-PL" dirty="0" err="1" smtClean="0">
                <a:sym typeface="Wingdings" pitchFamily="2" charset="2"/>
              </a:rPr>
              <a:t>W.Chotomskiej</a:t>
            </a:r>
            <a:r>
              <a:rPr lang="pl-PL" dirty="0" smtClean="0">
                <a:sym typeface="Wingdings" pitchFamily="2" charset="2"/>
              </a:rPr>
              <a:t> „Pan Bałagan”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fontAlgn="base">
              <a:buNone/>
            </a:pPr>
            <a:r>
              <a:rPr lang="pl-PL" i="1" dirty="0" smtClean="0"/>
              <a:t>Żyje </a:t>
            </a:r>
            <a:r>
              <a:rPr lang="pl-PL" i="1" dirty="0" smtClean="0"/>
              <a:t>sobie Pan </a:t>
            </a:r>
            <a:r>
              <a:rPr lang="pl-PL" i="1" dirty="0" smtClean="0"/>
              <a:t>Bałagan</a:t>
            </a:r>
            <a:r>
              <a:rPr lang="pl-PL" i="1" dirty="0" smtClean="0"/>
              <a:t/>
            </a:r>
            <a:br>
              <a:rPr lang="pl-PL" i="1" dirty="0" smtClean="0"/>
            </a:br>
            <a:r>
              <a:rPr lang="pl-PL" i="1" dirty="0" smtClean="0"/>
              <a:t/>
            </a:r>
            <a:br>
              <a:rPr lang="pl-PL" i="1" dirty="0" smtClean="0"/>
            </a:br>
            <a:r>
              <a:rPr lang="pl-PL" i="1" dirty="0" smtClean="0"/>
              <a:t>i powtarza: </a:t>
            </a:r>
            <a:r>
              <a:rPr lang="pl-PL" i="1" dirty="0" smtClean="0"/>
              <a:t>błagam</a:t>
            </a:r>
            <a:r>
              <a:rPr lang="pl-PL" i="1" dirty="0" smtClean="0"/>
              <a:t>, </a:t>
            </a:r>
            <a:r>
              <a:rPr lang="pl-PL" i="1" dirty="0" err="1" smtClean="0"/>
              <a:t>błagam</a:t>
            </a:r>
            <a:r>
              <a:rPr lang="pl-PL" i="1" dirty="0" smtClean="0"/>
              <a:t>.</a:t>
            </a:r>
            <a:br>
              <a:rPr lang="pl-PL" i="1" dirty="0" smtClean="0"/>
            </a:br>
            <a:r>
              <a:rPr lang="pl-PL" i="1" dirty="0" smtClean="0"/>
              <a:t/>
            </a:r>
            <a:br>
              <a:rPr lang="pl-PL" i="1" dirty="0" smtClean="0"/>
            </a:br>
            <a:r>
              <a:rPr lang="pl-PL" i="1" dirty="0" smtClean="0"/>
              <a:t>Nie </a:t>
            </a:r>
            <a:r>
              <a:rPr lang="pl-PL" i="1" dirty="0" smtClean="0"/>
              <a:t>sprzątajcie </a:t>
            </a:r>
            <a:r>
              <a:rPr lang="pl-PL" i="1" dirty="0" smtClean="0"/>
              <a:t>moje dziatki.</a:t>
            </a:r>
            <a:br>
              <a:rPr lang="pl-PL" i="1" dirty="0" smtClean="0"/>
            </a:br>
            <a:r>
              <a:rPr lang="pl-PL" i="1" dirty="0" smtClean="0"/>
              <a:t/>
            </a:r>
            <a:br>
              <a:rPr lang="pl-PL" i="1" dirty="0" smtClean="0"/>
            </a:br>
            <a:r>
              <a:rPr lang="pl-PL" i="1" dirty="0" smtClean="0"/>
              <a:t>Dam Wam za to spodnie w kratki.</a:t>
            </a:r>
            <a:br>
              <a:rPr lang="pl-PL" i="1" dirty="0" smtClean="0"/>
            </a:br>
            <a:r>
              <a:rPr lang="pl-PL" i="1" dirty="0" smtClean="0"/>
              <a:t/>
            </a:r>
            <a:br>
              <a:rPr lang="pl-PL" i="1" dirty="0" smtClean="0"/>
            </a:br>
            <a:r>
              <a:rPr lang="pl-PL" i="1" dirty="0" smtClean="0"/>
              <a:t>Czekoladki i cukierki,</a:t>
            </a:r>
            <a:br>
              <a:rPr lang="pl-PL" i="1" dirty="0" smtClean="0"/>
            </a:br>
            <a:r>
              <a:rPr lang="pl-PL" i="1" dirty="0" smtClean="0"/>
              <a:t/>
            </a:r>
            <a:br>
              <a:rPr lang="pl-PL" i="1" dirty="0" smtClean="0"/>
            </a:br>
            <a:r>
              <a:rPr lang="pl-PL" i="1" dirty="0" smtClean="0"/>
              <a:t>mandarynki i serdelki.</a:t>
            </a:r>
            <a:br>
              <a:rPr lang="pl-PL" i="1" dirty="0" smtClean="0"/>
            </a:br>
            <a:r>
              <a:rPr lang="pl-PL" i="1" dirty="0" smtClean="0"/>
              <a:t/>
            </a:r>
            <a:br>
              <a:rPr lang="pl-PL" i="1" dirty="0" smtClean="0"/>
            </a:br>
            <a:endParaRPr lang="pl-PL" dirty="0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pl-PL" i="1" dirty="0" smtClean="0"/>
              <a:t>Dzieci </a:t>
            </a:r>
            <a:r>
              <a:rPr lang="pl-PL" i="1" dirty="0" smtClean="0"/>
              <a:t>widać </a:t>
            </a:r>
            <a:r>
              <a:rPr lang="pl-PL" i="1" dirty="0" smtClean="0"/>
              <a:t>nie </a:t>
            </a:r>
            <a:r>
              <a:rPr lang="pl-PL" i="1" dirty="0" smtClean="0"/>
              <a:t>słuchają,</a:t>
            </a:r>
            <a:r>
              <a:rPr lang="pl-PL" i="1" dirty="0" smtClean="0"/>
              <a:t/>
            </a:r>
            <a:br>
              <a:rPr lang="pl-PL" i="1" dirty="0" smtClean="0"/>
            </a:br>
            <a:r>
              <a:rPr lang="pl-PL" i="1" dirty="0" smtClean="0"/>
              <a:t/>
            </a:r>
            <a:br>
              <a:rPr lang="pl-PL" i="1" dirty="0" smtClean="0"/>
            </a:br>
            <a:r>
              <a:rPr lang="pl-PL" i="1" dirty="0" smtClean="0"/>
              <a:t>bo </a:t>
            </a:r>
            <a:r>
              <a:rPr lang="pl-PL" i="1" dirty="0" smtClean="0"/>
              <a:t>dziś </a:t>
            </a:r>
            <a:r>
              <a:rPr lang="pl-PL" i="1" dirty="0" smtClean="0"/>
              <a:t>dobry humor </a:t>
            </a:r>
            <a:r>
              <a:rPr lang="pl-PL" i="1" dirty="0" smtClean="0"/>
              <a:t>mają.</a:t>
            </a:r>
            <a:r>
              <a:rPr lang="pl-PL" i="1" dirty="0" smtClean="0"/>
              <a:t/>
            </a:r>
            <a:br>
              <a:rPr lang="pl-PL" i="1" dirty="0" smtClean="0"/>
            </a:br>
            <a:r>
              <a:rPr lang="pl-PL" i="1" dirty="0" smtClean="0"/>
              <a:t/>
            </a:r>
            <a:br>
              <a:rPr lang="pl-PL" i="1" dirty="0" smtClean="0"/>
            </a:br>
            <a:r>
              <a:rPr lang="pl-PL" i="1" dirty="0" smtClean="0"/>
              <a:t>I </a:t>
            </a:r>
            <a:r>
              <a:rPr lang="pl-PL" i="1" dirty="0" smtClean="0"/>
              <a:t>sprzątały</a:t>
            </a:r>
            <a:r>
              <a:rPr lang="pl-PL" i="1" dirty="0" smtClean="0"/>
              <a:t>, </a:t>
            </a:r>
            <a:r>
              <a:rPr lang="pl-PL" i="1" dirty="0" smtClean="0"/>
              <a:t>wycierały</a:t>
            </a:r>
            <a:r>
              <a:rPr lang="pl-PL" i="1" dirty="0" smtClean="0"/>
              <a:t>,</a:t>
            </a:r>
            <a:br>
              <a:rPr lang="pl-PL" i="1" dirty="0" smtClean="0"/>
            </a:br>
            <a:r>
              <a:rPr lang="pl-PL" i="1" dirty="0" smtClean="0"/>
              <a:t/>
            </a:r>
            <a:br>
              <a:rPr lang="pl-PL" i="1" dirty="0" smtClean="0"/>
            </a:br>
            <a:r>
              <a:rPr lang="pl-PL" i="1" dirty="0" smtClean="0"/>
              <a:t>oraz wszystko </a:t>
            </a:r>
            <a:r>
              <a:rPr lang="pl-PL" i="1" dirty="0" smtClean="0"/>
              <a:t>układały</a:t>
            </a:r>
            <a:r>
              <a:rPr lang="pl-PL" i="1" dirty="0" smtClean="0"/>
              <a:t>.</a:t>
            </a:r>
            <a:br>
              <a:rPr lang="pl-PL" i="1" dirty="0" smtClean="0"/>
            </a:br>
            <a:r>
              <a:rPr lang="pl-PL" i="1" dirty="0" smtClean="0"/>
              <a:t/>
            </a:r>
            <a:br>
              <a:rPr lang="pl-PL" i="1" dirty="0" smtClean="0"/>
            </a:br>
            <a:r>
              <a:rPr lang="pl-PL" i="1" dirty="0" smtClean="0"/>
              <a:t>Już </a:t>
            </a:r>
            <a:r>
              <a:rPr lang="pl-PL" i="1" dirty="0" smtClean="0"/>
              <a:t>jest wszystko wyczyszczone,</a:t>
            </a:r>
            <a:br>
              <a:rPr lang="pl-PL" i="1" dirty="0" smtClean="0"/>
            </a:br>
            <a:r>
              <a:rPr lang="pl-PL" i="1" dirty="0" smtClean="0"/>
              <a:t/>
            </a:r>
            <a:br>
              <a:rPr lang="pl-PL" i="1" dirty="0" smtClean="0"/>
            </a:br>
            <a:r>
              <a:rPr lang="pl-PL" i="1" dirty="0" smtClean="0"/>
              <a:t>wysprzątane</a:t>
            </a:r>
            <a:r>
              <a:rPr lang="pl-PL" i="1" dirty="0" smtClean="0"/>
              <a:t>, </a:t>
            </a:r>
            <a:r>
              <a:rPr lang="pl-PL" i="1" dirty="0" smtClean="0"/>
              <a:t>ułożone</a:t>
            </a:r>
            <a:r>
              <a:rPr lang="pl-PL" i="1" dirty="0" smtClean="0"/>
              <a:t>.</a:t>
            </a:r>
            <a:br>
              <a:rPr lang="pl-PL" i="1" dirty="0" smtClean="0"/>
            </a:br>
            <a:r>
              <a:rPr lang="pl-PL" i="1" dirty="0" smtClean="0"/>
              <a:t/>
            </a:r>
            <a:br>
              <a:rPr lang="pl-PL" i="1" dirty="0" smtClean="0"/>
            </a:br>
            <a:r>
              <a:rPr lang="pl-PL" i="1" dirty="0" smtClean="0"/>
              <a:t>Tylko jeden Pan </a:t>
            </a:r>
            <a:r>
              <a:rPr lang="pl-PL" i="1" dirty="0" smtClean="0"/>
              <a:t>Bałagan</a:t>
            </a:r>
            <a:r>
              <a:rPr lang="pl-PL" i="1" dirty="0" smtClean="0"/>
              <a:t/>
            </a:r>
            <a:br>
              <a:rPr lang="pl-PL" i="1" dirty="0" smtClean="0"/>
            </a:br>
            <a:r>
              <a:rPr lang="pl-PL" i="1" dirty="0" smtClean="0"/>
              <a:t/>
            </a:r>
            <a:br>
              <a:rPr lang="pl-PL" i="1" dirty="0" smtClean="0"/>
            </a:br>
            <a:r>
              <a:rPr lang="pl-PL" i="1" dirty="0" smtClean="0"/>
              <a:t>wciąż </a:t>
            </a:r>
            <a:r>
              <a:rPr lang="pl-PL" i="1" dirty="0" smtClean="0"/>
              <a:t>powtarza: </a:t>
            </a:r>
            <a:r>
              <a:rPr lang="pl-PL" i="1" dirty="0" smtClean="0"/>
              <a:t>błagam</a:t>
            </a:r>
            <a:r>
              <a:rPr lang="pl-PL" i="1" dirty="0" smtClean="0"/>
              <a:t>, </a:t>
            </a:r>
            <a:r>
              <a:rPr lang="pl-PL" i="1" dirty="0" err="1" smtClean="0"/>
              <a:t>błagam</a:t>
            </a:r>
            <a:r>
              <a:rPr lang="pl-PL" i="1" dirty="0" smtClean="0"/>
              <a:t>.</a:t>
            </a:r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226226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Następnie proszę o wysłuchanie piosenki „O sprzątaniu domu”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hlinkClick r:id="rId2"/>
              </a:rPr>
              <a:t>https://</a:t>
            </a:r>
            <a:r>
              <a:rPr lang="pl-PL" dirty="0" smtClean="0">
                <a:hlinkClick r:id="rId2"/>
              </a:rPr>
              <a:t>www.youtube.com/watch?v=imoS6Wkr04w&amp;ab_channel=BajeczkiPioseneczki</a:t>
            </a:r>
            <a:r>
              <a:rPr lang="pl-PL" dirty="0" smtClean="0"/>
              <a:t>  </a:t>
            </a:r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„Świąteczne porządki” – zabawa ruchowa</a:t>
            </a:r>
          </a:p>
          <a:p>
            <a:pPr>
              <a:buNone/>
            </a:pPr>
            <a:r>
              <a:rPr lang="pl-PL" dirty="0" smtClean="0">
                <a:hlinkClick r:id="rId3"/>
              </a:rPr>
              <a:t>https://</a:t>
            </a:r>
            <a:r>
              <a:rPr lang="pl-PL" dirty="0" smtClean="0">
                <a:hlinkClick r:id="rId3"/>
              </a:rPr>
              <a:t>www.youtube.com/watch?v=466oxBC2ETI&amp;ab_channel=malocakids</a:t>
            </a:r>
            <a:r>
              <a:rPr lang="pl-PL" dirty="0" smtClean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ytuł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W załączniku przesyłam przykładowe karty pracy, rozwijające sprawność grafomotoryczną</a:t>
            </a:r>
            <a:endParaRPr lang="pl-PL" dirty="0"/>
          </a:p>
        </p:txBody>
      </p:sp>
      <p:sp>
        <p:nvSpPr>
          <p:cNvPr id="11" name="Symbol zastępczy zawartości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hlinkClick r:id="rId2"/>
              </a:rPr>
              <a:t>https://</a:t>
            </a:r>
            <a:r>
              <a:rPr lang="pl-PL" dirty="0" smtClean="0">
                <a:hlinkClick r:id="rId2"/>
              </a:rPr>
              <a:t>drive.google.com/file/d/0By3QTuAmRs6TU1pwTGFJOVZ1Yzg/view?resourcekey=0-ClJTjaDLKIHi8fZ4p_J_BA</a:t>
            </a:r>
            <a:endParaRPr lang="pl-PL" dirty="0" smtClean="0"/>
          </a:p>
          <a:p>
            <a:endParaRPr lang="pl-PL" dirty="0" smtClean="0"/>
          </a:p>
          <a:p>
            <a:pPr>
              <a:buNone/>
            </a:pPr>
            <a:r>
              <a:rPr lang="pl-PL" dirty="0" smtClean="0"/>
              <a:t>Zachęcam do utrwalania z dziećmi z poniższych utworów, których uczyły się w przedszkolu:</a:t>
            </a:r>
          </a:p>
          <a:p>
            <a:pPr>
              <a:buNone/>
            </a:pPr>
            <a:r>
              <a:rPr lang="pl-PL" dirty="0" smtClean="0"/>
              <a:t>1.https</a:t>
            </a:r>
            <a:r>
              <a:rPr lang="pl-PL" dirty="0" smtClean="0"/>
              <a:t>://</a:t>
            </a:r>
            <a:r>
              <a:rPr lang="pl-PL" dirty="0" smtClean="0"/>
              <a:t>www.youtube.com/watch?v=wKAavHP12eY&amp;t=86s&amp;ab_channel=Rokiczanka</a:t>
            </a:r>
          </a:p>
          <a:p>
            <a:pPr>
              <a:buNone/>
            </a:pPr>
            <a:r>
              <a:rPr lang="pl-PL" dirty="0" smtClean="0"/>
              <a:t>2. </a:t>
            </a:r>
            <a:r>
              <a:rPr lang="pl-PL" dirty="0" smtClean="0">
                <a:hlinkClick r:id="rId3"/>
              </a:rPr>
              <a:t>https://</a:t>
            </a:r>
            <a:r>
              <a:rPr lang="pl-PL" dirty="0" smtClean="0">
                <a:hlinkClick r:id="rId3"/>
              </a:rPr>
              <a:t>www.youtube.com/watch?v=gr52GjjyTy0&amp;ab_channel=mix2a1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Za dzisiejsze spotkanie dziękuję </a:t>
            </a:r>
            <a:r>
              <a:rPr lang="pl-PL" dirty="0" smtClean="0">
                <a:sym typeface="Wingdings" pitchFamily="2" charset="2"/>
              </a:rPr>
              <a:t> życzę </a:t>
            </a:r>
            <a:r>
              <a:rPr lang="pl-PL" smtClean="0">
                <a:sym typeface="Wingdings" pitchFamily="2" charset="2"/>
              </a:rPr>
              <a:t>dużo zdrowia</a:t>
            </a:r>
            <a:endParaRPr lang="pl-P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</TotalTime>
  <Words>86</Words>
  <Application>Microsoft Office PowerPoint</Application>
  <PresentationFormat>Niestandardowy</PresentationFormat>
  <Paragraphs>20</Paragraphs>
  <Slides>4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5" baseType="lpstr">
      <vt:lpstr>Faseta</vt:lpstr>
      <vt:lpstr>Świąteczne przygotowania</vt:lpstr>
      <vt:lpstr>Dzień dobry  zachęcam do przeczytania wiersza W.Chotomskiej „Pan Bałagan”</vt:lpstr>
      <vt:lpstr>Następnie proszę o wysłuchanie piosenki „O sprzątaniu domu”</vt:lpstr>
      <vt:lpstr>W załączniku przesyłam przykładowe karty pracy, rozwijające sprawność grafomotoryczną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Patrycja</dc:creator>
  <cp:lastModifiedBy>Patrycja</cp:lastModifiedBy>
  <cp:revision>9</cp:revision>
  <dcterms:created xsi:type="dcterms:W3CDTF">2021-12-13T11:39:45Z</dcterms:created>
  <dcterms:modified xsi:type="dcterms:W3CDTF">2021-12-13T12:08:44Z</dcterms:modified>
</cp:coreProperties>
</file>