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666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07.02.2022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07.02.2022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07.02.2022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07.02.2022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07.02.2022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07.02.2022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07.02.2022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07.02.2022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07.02.2022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07.02.2022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pPr/>
              <a:t>07.02.2022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B953A3-A6B8-44E2-B40B-9185C0EA4D6A}" type="datetimeFigureOut">
              <a:rPr lang="pl-PL" smtClean="0"/>
              <a:pPr/>
              <a:t>07.02.2022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56F048-CBAF-4378-84AB-5EF1553246EC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Z3pj_ZkldQ&amp;ab_channel=WYGIBASYTV-piosenkidladzieci" TargetMode="External"/><Relationship Id="rId2" Type="http://schemas.openxmlformats.org/officeDocument/2006/relationships/hyperlink" Target="https://www.youtube.com/watch?v=351fw50UOn8&amp;ab_channel=%C5%9Apiewaj%C4%85ceBrzd%C4%85ce-Topic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 smtClean="0"/>
              <a:t>Chciałbym zostać sportowcem 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 smtClean="0"/>
              <a:t>Witajcie w </a:t>
            </a:r>
            <a:r>
              <a:rPr lang="pl-PL" sz="4000" dirty="0" smtClean="0"/>
              <a:t>poniedziałek </a:t>
            </a:r>
            <a:r>
              <a:rPr lang="pl-PL" sz="4000" dirty="0" smtClean="0">
                <a:sym typeface="Wingdings" pitchFamily="2" charset="2"/>
              </a:rPr>
              <a:t> </a:t>
            </a:r>
            <a:br>
              <a:rPr lang="pl-PL" sz="4000" dirty="0" smtClean="0">
                <a:sym typeface="Wingdings" pitchFamily="2" charset="2"/>
              </a:rPr>
            </a:br>
            <a:r>
              <a:rPr lang="pl-PL" sz="4000" dirty="0" smtClean="0">
                <a:sym typeface="Wingdings" pitchFamily="2" charset="2"/>
              </a:rPr>
              <a:t>Dziś rozpoczniemy </a:t>
            </a:r>
            <a:r>
              <a:rPr lang="pl-PL" sz="4000" dirty="0" smtClean="0">
                <a:sym typeface="Wingdings" pitchFamily="2" charset="2"/>
              </a:rPr>
              <a:t>od wiersza J. </a:t>
            </a:r>
            <a:r>
              <a:rPr lang="pl-PL" sz="4000" dirty="0" err="1" smtClean="0">
                <a:sym typeface="Wingdings" pitchFamily="2" charset="2"/>
              </a:rPr>
              <a:t>Koczanowskiej</a:t>
            </a:r>
            <a:r>
              <a:rPr lang="pl-PL" sz="4000" dirty="0" smtClean="0">
                <a:sym typeface="Wingdings" pitchFamily="2" charset="2"/>
              </a:rPr>
              <a:t> „Gimnastyka</a:t>
            </a:r>
            <a:r>
              <a:rPr lang="pl-PL" sz="4000" dirty="0" smtClean="0">
                <a:sym typeface="Wingdings" pitchFamily="2" charset="2"/>
              </a:rPr>
              <a:t>”</a:t>
            </a:r>
            <a:r>
              <a:rPr lang="pl-PL" sz="4000" dirty="0" smtClean="0">
                <a:sym typeface="Wingdings" pitchFamily="2" charset="2"/>
              </a:rPr>
              <a:t>:</a:t>
            </a:r>
            <a:endParaRPr lang="pl-PL" sz="40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Gimnastyka to zabawa,</a:t>
            </a:r>
          </a:p>
          <a:p>
            <a:pPr>
              <a:buNone/>
            </a:pPr>
            <a:r>
              <a:rPr lang="pl-PL" dirty="0" smtClean="0"/>
              <a:t>ale także ważna sprawa,</a:t>
            </a:r>
          </a:p>
          <a:p>
            <a:pPr>
              <a:buNone/>
            </a:pPr>
            <a:r>
              <a:rPr lang="pl-PL" dirty="0" smtClean="0"/>
              <a:t>bo to sposób jest jedyny,</a:t>
            </a:r>
          </a:p>
          <a:p>
            <a:pPr>
              <a:buNone/>
            </a:pPr>
            <a:r>
              <a:rPr lang="pl-PL" dirty="0" smtClean="0"/>
              <a:t>żeby silnym być </a:t>
            </a:r>
            <a:r>
              <a:rPr lang="pl-PL" dirty="0" smtClean="0"/>
              <a:t>i zwinnym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Skłony, skoki i przysiady</a:t>
            </a:r>
          </a:p>
          <a:p>
            <a:pPr>
              <a:buNone/>
            </a:pPr>
            <a:r>
              <a:rPr lang="pl-PL" dirty="0" smtClean="0"/>
              <a:t>trzeba ćwiczyć – nie ma rady!</a:t>
            </a:r>
          </a:p>
          <a:p>
            <a:pPr>
              <a:buNone/>
            </a:pPr>
            <a:r>
              <a:rPr lang="pl-PL" dirty="0" smtClean="0"/>
              <a:t>To dla zdrowia i urody</a:t>
            </a:r>
          </a:p>
          <a:p>
            <a:pPr>
              <a:buNone/>
            </a:pPr>
            <a:r>
              <a:rPr lang="pl-PL" dirty="0" smtClean="0"/>
              <a:t>niezawodne są metody.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Pytania do wiersza:</a:t>
            </a:r>
          </a:p>
          <a:p>
            <a:pPr>
              <a:buNone/>
            </a:pPr>
            <a:r>
              <a:rPr lang="pl-PL" dirty="0" smtClean="0"/>
              <a:t>– Co nam daje gimnastyka?</a:t>
            </a:r>
          </a:p>
          <a:p>
            <a:pPr>
              <a:buNone/>
            </a:pPr>
            <a:r>
              <a:rPr lang="pl-PL" dirty="0" smtClean="0"/>
              <a:t>– Co wykonujemy podczas gimnastyki?</a:t>
            </a:r>
            <a:endParaRPr lang="pl-PL" dirty="0"/>
          </a:p>
        </p:txBody>
      </p:sp>
      <p:sp>
        <p:nvSpPr>
          <p:cNvPr id="1026" name="AutoShape 2" descr="Ilustracja Sceny Zimowego śniegu Z Dziećmi Dekorowanie Choinki Na Zewnątrz  Cliparty, Ilustracje Stockowe Oraz Ilustracje Wektorowe Royalty Free. Image  65131278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A teraz czas na poranną gimnastykę: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r>
              <a:rPr lang="pl-PL" dirty="0" smtClean="0">
                <a:hlinkClick r:id="rId2"/>
              </a:rPr>
              <a:t>https://www.youtube.com/watch?v=351fw50UOn8&amp;ab_channel=%</a:t>
            </a:r>
            <a:r>
              <a:rPr lang="pl-PL" dirty="0" smtClean="0">
                <a:hlinkClick r:id="rId2"/>
              </a:rPr>
              <a:t>C5%9Apiewaj%C4%85ceBrzd%C4%85ce-Topic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www.youtube.com/watch?v=FZ3pj_ZkldQ&amp;ab_channel=WYGIBASYTV-piosenkidladzieci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4098" name="Picture 2" descr="Szczęśliwe Dzieci Na Łące - Stockowe grafiki wektorowe i więcej obrazów  Dziecko - iStoc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4214818"/>
            <a:ext cx="5286412" cy="24160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„W zdrowym ciele zdrowy duch”- propozycje ćwiczeń na każdy dzień tygodnia</a:t>
            </a:r>
            <a:r>
              <a:rPr lang="pl-PL" dirty="0" smtClean="0"/>
              <a:t>:</a:t>
            </a:r>
            <a:endParaRPr lang="pl-PL" dirty="0"/>
          </a:p>
        </p:txBody>
      </p:sp>
      <p:pic>
        <p:nvPicPr>
          <p:cNvPr id="3074" name="Picture 2" descr="PLAKAT - ĆWICZENIA NA KAŻDY DZIEŃ - Scenariusze zajęć i artykuły -  Miesięcznik - BLIŻEJ PRZEDSZKO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1214422"/>
            <a:ext cx="4286250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Karty pracy: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„Piłka” – ćwiczenia grafomotoryczne</a:t>
            </a:r>
          </a:p>
          <a:p>
            <a:endParaRPr lang="pl-PL" dirty="0" smtClean="0"/>
          </a:p>
          <a:p>
            <a:r>
              <a:rPr lang="pl-PL" dirty="0" smtClean="0"/>
              <a:t>https://kwiecien.academy/wp-content/uploads/2020/11/pilka-grafomotoryka.pdf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„Znajdź różnice” </a:t>
            </a:r>
          </a:p>
          <a:p>
            <a:endParaRPr lang="pl-PL" dirty="0" smtClean="0"/>
          </a:p>
          <a:p>
            <a:r>
              <a:rPr lang="pl-PL" dirty="0" smtClean="0"/>
              <a:t>https://fenek.pl/produkt/zestaw-kart-pracy-moje-zdrowie-13-stron-01-2017/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idx="4294967295"/>
          </p:nvPr>
        </p:nvSpPr>
        <p:spPr>
          <a:xfrm>
            <a:off x="0" y="642918"/>
            <a:ext cx="8229600" cy="4389437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Dziękuję za dzisiejsze spotkanie </a:t>
            </a:r>
            <a:r>
              <a:rPr lang="pl-PL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r>
              <a:rPr lang="pl-PL" dirty="0" smtClean="0">
                <a:sym typeface="Wingdings" pitchFamily="2" charset="2"/>
              </a:rPr>
              <a:t>Życzę </a:t>
            </a:r>
            <a:r>
              <a:rPr lang="pl-PL" dirty="0" smtClean="0">
                <a:sym typeface="Wingdings" pitchFamily="2" charset="2"/>
              </a:rPr>
              <a:t>Wam </a:t>
            </a:r>
            <a:r>
              <a:rPr lang="pl-PL" dirty="0" smtClean="0">
                <a:sym typeface="Wingdings" pitchFamily="2" charset="2"/>
              </a:rPr>
              <a:t>miłego dnia </a:t>
            </a:r>
            <a:r>
              <a:rPr lang="pl-PL" dirty="0" smtClean="0">
                <a:sym typeface="Wingdings" pitchFamily="2" charset="2"/>
              </a:rPr>
              <a:t>i do zobaczenia </a:t>
            </a:r>
          </a:p>
          <a:p>
            <a:pPr>
              <a:buNone/>
            </a:pPr>
            <a:endParaRPr lang="pl-PL" dirty="0" smtClean="0">
              <a:sym typeface="Wingdings" pitchFamily="2" charset="2"/>
            </a:endParaRPr>
          </a:p>
          <a:p>
            <a:pPr>
              <a:buNone/>
            </a:pPr>
            <a:endParaRPr lang="pl-PL" dirty="0"/>
          </a:p>
        </p:txBody>
      </p:sp>
      <p:pic>
        <p:nvPicPr>
          <p:cNvPr id="1026" name="Picture 2" descr="Ludzie Uprawiający Sporty Zimowe | Darmowy Wek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285992"/>
            <a:ext cx="5962650" cy="3971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128</Words>
  <Application>Microsoft Office PowerPoint</Application>
  <PresentationFormat>Pokaz na ekranie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Przepływ</vt:lpstr>
      <vt:lpstr>Chciałbym zostać sportowcem </vt:lpstr>
      <vt:lpstr>Witajcie w poniedziałek   Dziś rozpoczniemy od wiersza J. Koczanowskiej „Gimnastyka”:</vt:lpstr>
      <vt:lpstr>A teraz czas na poranną gimnastykę:</vt:lpstr>
      <vt:lpstr>„W zdrowym ciele zdrowy duch”- propozycje ćwiczeń na każdy dzień tygodnia:</vt:lpstr>
      <vt:lpstr>Karty pracy: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Świąteczne przygotowania</dc:title>
  <dc:creator>Patrycja</dc:creator>
  <cp:lastModifiedBy>Patrycja</cp:lastModifiedBy>
  <cp:revision>8</cp:revision>
  <dcterms:created xsi:type="dcterms:W3CDTF">2021-12-16T11:36:22Z</dcterms:created>
  <dcterms:modified xsi:type="dcterms:W3CDTF">2022-02-07T07:47:08Z</dcterms:modified>
</cp:coreProperties>
</file>