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B953A3-A6B8-44E2-B40B-9185C0EA4D6A}" type="datetimeFigureOut">
              <a:rPr lang="pl-PL" smtClean="0"/>
              <a:t>16.12.2021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6F048-CBAF-4378-84AB-5EF1553246E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52GjjyTy0&amp;ab_channel=mix2a1" TargetMode="External"/><Relationship Id="rId2" Type="http://schemas.openxmlformats.org/officeDocument/2006/relationships/hyperlink" Target="https://www.youtube.com/watch?v=q6Rn0odIe2o&amp;ab_channel=Rokiczank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zI7YcVASgo&amp;ab_channel=WYGIBASYTV-piosenkidladzieci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Świąteczne przygotowania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Witajcie w piątek </a:t>
            </a:r>
            <a:r>
              <a:rPr lang="pl-PL" dirty="0" smtClean="0">
                <a:sym typeface="Wingdings" pitchFamily="2" charset="2"/>
              </a:rPr>
              <a:t> 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>Dziś rozpoczniemy od zagadki: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pl-PL" dirty="0" smtClean="0"/>
              <a:t>Zielona, z lasu wzięta,</a:t>
            </a:r>
            <a:br>
              <a:rPr lang="pl-PL" dirty="0" smtClean="0"/>
            </a:br>
            <a:r>
              <a:rPr lang="pl-PL" dirty="0" smtClean="0"/>
              <a:t>Wesoło nam z nią w święta.</a:t>
            </a:r>
            <a:br>
              <a:rPr lang="pl-PL" dirty="0" smtClean="0"/>
            </a:br>
            <a:r>
              <a:rPr lang="pl-PL" dirty="0" smtClean="0"/>
              <a:t>Igieł ma więcej od krawca,</a:t>
            </a:r>
            <a:br>
              <a:rPr lang="pl-PL" dirty="0" smtClean="0"/>
            </a:br>
            <a:r>
              <a:rPr lang="pl-PL" dirty="0" smtClean="0"/>
              <a:t>A nawet więcej od jeża.</a:t>
            </a:r>
            <a:br>
              <a:rPr lang="pl-PL" dirty="0" smtClean="0"/>
            </a:br>
            <a:r>
              <a:rPr lang="pl-PL" dirty="0" smtClean="0"/>
              <a:t>Zimą i latem taka sama,</a:t>
            </a:r>
            <a:br>
              <a:rPr lang="pl-PL" dirty="0" smtClean="0"/>
            </a:br>
            <a:r>
              <a:rPr lang="pl-PL" dirty="0" smtClean="0"/>
              <a:t>Zawsze zielona i świeża</a:t>
            </a:r>
            <a:r>
              <a:rPr lang="pl-PL" dirty="0" smtClean="0"/>
              <a:t>. </a:t>
            </a:r>
            <a:r>
              <a:rPr lang="pl-PL" b="1" dirty="0" smtClean="0"/>
              <a:t>(choinka)  </a:t>
            </a:r>
            <a:endParaRPr lang="pl-PL" b="1" dirty="0"/>
          </a:p>
        </p:txBody>
      </p:sp>
      <p:sp>
        <p:nvSpPr>
          <p:cNvPr id="1026" name="AutoShape 2" descr="Ilustracja Sceny Zimowego śniegu Z Dziećmi Dekorowanie Choinki Na Zewnątrz  Cliparty, Ilustracje Stockowe Oraz Ilustracje Wektorowe Royalty Free. Image  65131278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8" name="Picture 4" descr="Ilustracja Sceny Zimowego śniegu Z Dziećmi Dekorowanie Choinki Na Zewnątrz  Cliparty, Ilustracje Stockowe Oraz Ilustracje Wektorowe Royalty Free. Image  65131278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14686"/>
            <a:ext cx="3000390" cy="3000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Utrwalmy sobie nasze pastorałki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www.youtube.com/watch?v=q6Rn0odIe2o&amp;ab_channel=Rokiczanka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www.youtube.com/watch?v=gr52GjjyTy0&amp;ab_channel=mix2a1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27650" name="Picture 2" descr="Tata I Syn Dekoruje Choinki | Darmowy Wek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786190"/>
            <a:ext cx="5391146" cy="2695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„Choinkowe karty pracy”: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https://przedszkolankowo.pl/wp-content/uploads/2016/11/choinka1.jpg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https://przedszkolankowo.pl/wp-content/uploads/2016/11/choinka9.jpg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 zakończenie proponuję trochę ruchu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https</a:t>
            </a:r>
            <a:r>
              <a:rPr lang="pl-PL" dirty="0" smtClean="0"/>
              <a:t>://www.youtube.com/watch?v=xm93WFJ7bNs&amp;list=PLh-uyy44bPNrFVXi0_3iSvHMPLVPEIMht&amp;ab_channel=WYGIBASYTV-piosenkidladzieci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www.youtube.com/watch?v=ozI7YcVASgo&amp;ab_channel=WYGIBASYTV-piosenkidladzieci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Dziękuję za dzisiejsze spotkanie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Przypominam o wykonaniu kartek świątecznych, które będziecie mogli przynieść w poniedziałek.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Życzę Wam miłego weekendu i do zobaczenia 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28674" name="Picture 2" descr="Programy DLA DZIECI w święta Bożego Narodzenia 2013 [ZDJĘCIA] -  Telemagazyn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929066"/>
            <a:ext cx="3938572" cy="2639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72</Words>
  <Application>Microsoft Office PowerPoint</Application>
  <PresentationFormat>Pokaz na ekranie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Świąteczne przygotowania</vt:lpstr>
      <vt:lpstr>Witajcie w piątek   Dziś rozpoczniemy od zagadki:</vt:lpstr>
      <vt:lpstr>Utrwalmy sobie nasze pastorałki</vt:lpstr>
      <vt:lpstr>„Choinkowe karty pracy”:</vt:lpstr>
      <vt:lpstr>Na zakończenie proponuję trochę ruchu 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4</cp:revision>
  <dcterms:created xsi:type="dcterms:W3CDTF">2021-12-16T11:36:22Z</dcterms:created>
  <dcterms:modified xsi:type="dcterms:W3CDTF">2021-12-16T12:13:55Z</dcterms:modified>
</cp:coreProperties>
</file>