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53A3-A6B8-44E2-B40B-9185C0EA4D6A}" type="datetimeFigureOut">
              <a:rPr lang="pl-PL" smtClean="0"/>
              <a:t>16.12.2021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F048-CBAF-4378-84AB-5EF1553246EC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53A3-A6B8-44E2-B40B-9185C0EA4D6A}" type="datetimeFigureOut">
              <a:rPr lang="pl-PL" smtClean="0"/>
              <a:t>16.12.2021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F048-CBAF-4378-84AB-5EF1553246E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53A3-A6B8-44E2-B40B-9185C0EA4D6A}" type="datetimeFigureOut">
              <a:rPr lang="pl-PL" smtClean="0"/>
              <a:t>16.12.2021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F048-CBAF-4378-84AB-5EF1553246E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53A3-A6B8-44E2-B40B-9185C0EA4D6A}" type="datetimeFigureOut">
              <a:rPr lang="pl-PL" smtClean="0"/>
              <a:t>16.12.2021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F048-CBAF-4378-84AB-5EF1553246E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53A3-A6B8-44E2-B40B-9185C0EA4D6A}" type="datetimeFigureOut">
              <a:rPr lang="pl-PL" smtClean="0"/>
              <a:t>16.12.2021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F048-CBAF-4378-84AB-5EF1553246EC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53A3-A6B8-44E2-B40B-9185C0EA4D6A}" type="datetimeFigureOut">
              <a:rPr lang="pl-PL" smtClean="0"/>
              <a:t>16.12.2021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F048-CBAF-4378-84AB-5EF1553246E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53A3-A6B8-44E2-B40B-9185C0EA4D6A}" type="datetimeFigureOut">
              <a:rPr lang="pl-PL" smtClean="0"/>
              <a:t>16.12.2021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F048-CBAF-4378-84AB-5EF1553246E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53A3-A6B8-44E2-B40B-9185C0EA4D6A}" type="datetimeFigureOut">
              <a:rPr lang="pl-PL" smtClean="0"/>
              <a:t>16.12.2021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F048-CBAF-4378-84AB-5EF1553246E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53A3-A6B8-44E2-B40B-9185C0EA4D6A}" type="datetimeFigureOut">
              <a:rPr lang="pl-PL" smtClean="0"/>
              <a:t>16.12.2021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F048-CBAF-4378-84AB-5EF1553246E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53A3-A6B8-44E2-B40B-9185C0EA4D6A}" type="datetimeFigureOut">
              <a:rPr lang="pl-PL" smtClean="0"/>
              <a:t>16.12.2021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6F048-CBAF-4378-84AB-5EF1553246E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53A3-A6B8-44E2-B40B-9185C0EA4D6A}" type="datetimeFigureOut">
              <a:rPr lang="pl-PL" smtClean="0"/>
              <a:t>16.12.2021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56F048-CBAF-4378-84AB-5EF1553246EC}" type="slidenum">
              <a:rPr lang="pl-PL" smtClean="0"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6B953A3-A6B8-44E2-B40B-9185C0EA4D6A}" type="datetimeFigureOut">
              <a:rPr lang="pl-PL" smtClean="0"/>
              <a:t>16.12.2021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56F048-CBAF-4378-84AB-5EF1553246EC}" type="slidenum">
              <a:rPr lang="pl-PL" smtClean="0"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r52GjjyTy0&amp;ab_channel=mix2a1" TargetMode="External"/><Relationship Id="rId2" Type="http://schemas.openxmlformats.org/officeDocument/2006/relationships/hyperlink" Target="https://www.youtube.com/watch?v=q6Rn0odIe2o&amp;ab_channel=Rokiczanka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zI7YcVASgo&amp;ab_channel=WYGIBASYTV-piosenkidladzieci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Świąteczne przygotowania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Witajcie w piątek </a:t>
            </a:r>
            <a:r>
              <a:rPr lang="pl-PL" dirty="0" smtClean="0">
                <a:sym typeface="Wingdings" pitchFamily="2" charset="2"/>
              </a:rPr>
              <a:t> </a:t>
            </a:r>
            <a:br>
              <a:rPr lang="pl-PL" dirty="0" smtClean="0">
                <a:sym typeface="Wingdings" pitchFamily="2" charset="2"/>
              </a:rPr>
            </a:br>
            <a:r>
              <a:rPr lang="pl-PL" dirty="0" smtClean="0">
                <a:sym typeface="Wingdings" pitchFamily="2" charset="2"/>
              </a:rPr>
              <a:t>Dziś rozpoczniemy od zagadki: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0" y="1935163"/>
            <a:ext cx="8229600" cy="4389437"/>
          </a:xfrm>
        </p:spPr>
        <p:txBody>
          <a:bodyPr/>
          <a:lstStyle/>
          <a:p>
            <a:r>
              <a:rPr lang="pl-PL" dirty="0" smtClean="0"/>
              <a:t>Zielona, z lasu wzięta,</a:t>
            </a:r>
            <a:br>
              <a:rPr lang="pl-PL" dirty="0" smtClean="0"/>
            </a:br>
            <a:r>
              <a:rPr lang="pl-PL" dirty="0" smtClean="0"/>
              <a:t>Wesoło nam z nią w święta.</a:t>
            </a:r>
            <a:br>
              <a:rPr lang="pl-PL" dirty="0" smtClean="0"/>
            </a:br>
            <a:r>
              <a:rPr lang="pl-PL" dirty="0" smtClean="0"/>
              <a:t>Igieł ma więcej od krawca,</a:t>
            </a:r>
            <a:br>
              <a:rPr lang="pl-PL" dirty="0" smtClean="0"/>
            </a:br>
            <a:r>
              <a:rPr lang="pl-PL" dirty="0" smtClean="0"/>
              <a:t>A nawet więcej od jeża.</a:t>
            </a:r>
            <a:br>
              <a:rPr lang="pl-PL" dirty="0" smtClean="0"/>
            </a:br>
            <a:r>
              <a:rPr lang="pl-PL" dirty="0" smtClean="0"/>
              <a:t>Zimą i latem taka sama,</a:t>
            </a:r>
            <a:br>
              <a:rPr lang="pl-PL" dirty="0" smtClean="0"/>
            </a:br>
            <a:r>
              <a:rPr lang="pl-PL" dirty="0" smtClean="0"/>
              <a:t>Zawsze zielona i świeża</a:t>
            </a:r>
            <a:r>
              <a:rPr lang="pl-PL" dirty="0" smtClean="0"/>
              <a:t>. </a:t>
            </a:r>
            <a:r>
              <a:rPr lang="pl-PL" b="1" dirty="0" smtClean="0"/>
              <a:t>(choinka)  </a:t>
            </a:r>
            <a:endParaRPr lang="pl-PL" b="1" dirty="0"/>
          </a:p>
        </p:txBody>
      </p:sp>
      <p:sp>
        <p:nvSpPr>
          <p:cNvPr id="1026" name="AutoShape 2" descr="Ilustracja Sceny Zimowego śniegu Z Dziećmi Dekorowanie Choinki Na Zewnątrz  Cliparty, Ilustracje Stockowe Oraz Ilustracje Wektorowe Royalty Free. Image  65131278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028" name="Picture 4" descr="Ilustracja Sceny Zimowego śniegu Z Dziećmi Dekorowanie Choinki Na Zewnątrz  Cliparty, Ilustracje Stockowe Oraz Ilustracje Wektorowe Royalty Free. Image  65131278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3214686"/>
            <a:ext cx="3000390" cy="30003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Utrwalmy sobie nasze pastorałki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0" y="1935163"/>
            <a:ext cx="8229600" cy="4389437"/>
          </a:xfrm>
        </p:spPr>
        <p:txBody>
          <a:bodyPr/>
          <a:lstStyle/>
          <a:p>
            <a:r>
              <a:rPr lang="pl-PL" dirty="0" smtClean="0">
                <a:hlinkClick r:id="rId2"/>
              </a:rPr>
              <a:t>https://</a:t>
            </a:r>
            <a:r>
              <a:rPr lang="pl-PL" dirty="0" smtClean="0">
                <a:hlinkClick r:id="rId2"/>
              </a:rPr>
              <a:t>www.youtube.com/watch?v=q6Rn0odIe2o&amp;ab_channel=Rokiczanka</a:t>
            </a:r>
            <a:endParaRPr lang="pl-PL" dirty="0" smtClean="0"/>
          </a:p>
          <a:p>
            <a:r>
              <a:rPr lang="pl-PL" dirty="0" smtClean="0">
                <a:hlinkClick r:id="rId3"/>
              </a:rPr>
              <a:t>https://</a:t>
            </a:r>
            <a:r>
              <a:rPr lang="pl-PL" dirty="0" smtClean="0">
                <a:hlinkClick r:id="rId3"/>
              </a:rPr>
              <a:t>www.youtube.com/watch?v=gr52GjjyTy0&amp;ab_channel=mix2a1</a:t>
            </a:r>
            <a:endParaRPr lang="pl-PL" dirty="0" smtClean="0"/>
          </a:p>
          <a:p>
            <a:pPr>
              <a:buNone/>
            </a:pPr>
            <a:endParaRPr lang="pl-PL" dirty="0"/>
          </a:p>
        </p:txBody>
      </p:sp>
      <p:pic>
        <p:nvPicPr>
          <p:cNvPr id="27650" name="Picture 2" descr="Tata I Syn Dekoruje Choinki | Darmowy Wekto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7356" y="3786190"/>
            <a:ext cx="5391146" cy="26955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„Choinkowe karty pracy”: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l-PL" dirty="0" smtClean="0"/>
              <a:t>https://przedszkolankowo.pl/wp-content/uploads/2016/11/choinka1.jpg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 smtClean="0"/>
              <a:t>https://przedszkolankowo.pl/wp-content/uploads/2016/11/choinka9.jpg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Na zakończenie proponuję trochę ruchu </a:t>
            </a:r>
            <a:r>
              <a:rPr lang="pl-PL" dirty="0" smtClean="0">
                <a:sym typeface="Wingdings" pitchFamily="2" charset="2"/>
              </a:rPr>
              <a:t>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l-PL" dirty="0" smtClean="0"/>
              <a:t>https</a:t>
            </a:r>
            <a:r>
              <a:rPr lang="pl-PL" dirty="0" smtClean="0"/>
              <a:t>://www.youtube.com/watch?v=xm93WFJ7bNs&amp;list=PLh-uyy44bPNrFVXi0_3iSvHMPLVPEIMht&amp;ab_channel=WYGIBASYTV-piosenkidladzieci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 smtClean="0">
                <a:hlinkClick r:id="rId2"/>
              </a:rPr>
              <a:t>https://</a:t>
            </a:r>
            <a:r>
              <a:rPr lang="pl-PL" dirty="0" smtClean="0">
                <a:hlinkClick r:id="rId2"/>
              </a:rPr>
              <a:t>www.youtube.com/watch?v=ozI7YcVASgo&amp;ab_channel=WYGIBASYTV-piosenkidladzieci</a:t>
            </a:r>
            <a:endParaRPr lang="pl-PL" dirty="0" smtClean="0"/>
          </a:p>
          <a:p>
            <a:endParaRPr lang="pl-PL" dirty="0" smtClean="0"/>
          </a:p>
          <a:p>
            <a:pPr>
              <a:buNone/>
            </a:pPr>
            <a:r>
              <a:rPr lang="pl-PL" dirty="0" smtClean="0"/>
              <a:t>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/>
          <p:cNvSpPr>
            <a:spLocks noGrp="1"/>
          </p:cNvSpPr>
          <p:nvPr>
            <p:ph idx="4294967295"/>
          </p:nvPr>
        </p:nvSpPr>
        <p:spPr>
          <a:xfrm>
            <a:off x="0" y="1935163"/>
            <a:ext cx="8229600" cy="4389437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Dziękuję za dzisiejsze spotkanie </a:t>
            </a:r>
            <a:r>
              <a:rPr lang="pl-PL" dirty="0" smtClean="0">
                <a:sym typeface="Wingdings" pitchFamily="2" charset="2"/>
              </a:rPr>
              <a:t></a:t>
            </a:r>
          </a:p>
          <a:p>
            <a:pPr>
              <a:buNone/>
            </a:pPr>
            <a:r>
              <a:rPr lang="pl-PL" dirty="0" smtClean="0">
                <a:sym typeface="Wingdings" pitchFamily="2" charset="2"/>
              </a:rPr>
              <a:t>Przypominam o wykonaniu kartek świątecznych, które będziecie mogli przynieść w poniedziałek.</a:t>
            </a:r>
          </a:p>
          <a:p>
            <a:pPr>
              <a:buNone/>
            </a:pPr>
            <a:r>
              <a:rPr lang="pl-PL" dirty="0" smtClean="0">
                <a:sym typeface="Wingdings" pitchFamily="2" charset="2"/>
              </a:rPr>
              <a:t>Życzę Wam miłego weekendu i do zobaczenia </a:t>
            </a:r>
          </a:p>
          <a:p>
            <a:pPr>
              <a:buNone/>
            </a:pPr>
            <a:endParaRPr lang="pl-PL" dirty="0" smtClean="0">
              <a:sym typeface="Wingdings" pitchFamily="2" charset="2"/>
            </a:endParaRPr>
          </a:p>
          <a:p>
            <a:pPr>
              <a:buNone/>
            </a:pPr>
            <a:endParaRPr lang="pl-PL" dirty="0"/>
          </a:p>
        </p:txBody>
      </p:sp>
      <p:pic>
        <p:nvPicPr>
          <p:cNvPr id="28674" name="Picture 2" descr="Programy DLA DZIECI w święta Bożego Narodzenia 2013 [ZDJĘCIA] -  Telemagazyn.p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3929066"/>
            <a:ext cx="3938572" cy="26399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</TotalTime>
  <Words>72</Words>
  <Application>Microsoft Office PowerPoint</Application>
  <PresentationFormat>Pokaz na ekranie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Przepływ</vt:lpstr>
      <vt:lpstr>Świąteczne przygotowania</vt:lpstr>
      <vt:lpstr>Witajcie w piątek   Dziś rozpoczniemy od zagadki:</vt:lpstr>
      <vt:lpstr>Utrwalmy sobie nasze pastorałki</vt:lpstr>
      <vt:lpstr>„Choinkowe karty pracy”:</vt:lpstr>
      <vt:lpstr>Na zakończenie proponuję trochę ruchu </vt:lpstr>
      <vt:lpstr>Slajd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Świąteczne przygotowania</dc:title>
  <dc:creator>Patrycja</dc:creator>
  <cp:lastModifiedBy>Patrycja</cp:lastModifiedBy>
  <cp:revision>4</cp:revision>
  <dcterms:created xsi:type="dcterms:W3CDTF">2021-12-16T11:36:22Z</dcterms:created>
  <dcterms:modified xsi:type="dcterms:W3CDTF">2021-12-16T12:13:55Z</dcterms:modified>
</cp:coreProperties>
</file>