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B953A3-A6B8-44E2-B40B-9185C0EA4D6A}" type="datetimeFigureOut">
              <a:rPr lang="pl-PL" smtClean="0"/>
              <a:pPr/>
              <a:t>04.02.2022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/>
              <a:t>Jesteśmy samodzielni w kuchni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Witajcie w piątek </a:t>
            </a:r>
            <a:r>
              <a:rPr lang="pl-PL" sz="3200" dirty="0" smtClean="0">
                <a:sym typeface="Wingdings" pitchFamily="2" charset="2"/>
              </a:rPr>
              <a:t> </a:t>
            </a:r>
            <a:br>
              <a:rPr lang="pl-PL" sz="3200" dirty="0" smtClean="0">
                <a:sym typeface="Wingdings" pitchFamily="2" charset="2"/>
              </a:rPr>
            </a:br>
            <a:r>
              <a:rPr lang="pl-PL" sz="3200" dirty="0" smtClean="0">
                <a:sym typeface="Wingdings" pitchFamily="2" charset="2"/>
              </a:rPr>
              <a:t>Dziś rozpoczniemy od </a:t>
            </a:r>
            <a:r>
              <a:rPr lang="pl-PL" sz="3200" dirty="0" smtClean="0">
                <a:sym typeface="Wingdings" pitchFamily="2" charset="2"/>
              </a:rPr>
              <a:t>wiersza</a:t>
            </a:r>
            <a:r>
              <a:rPr lang="pl-PL" sz="3200" dirty="0" smtClean="0">
                <a:sym typeface="Wingdings" pitchFamily="2" charset="2"/>
              </a:rPr>
              <a:t>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b="1" dirty="0" smtClean="0"/>
              <a:t>  </a:t>
            </a:r>
            <a:endParaRPr lang="pl-PL" b="1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sz="2000" dirty="0" smtClean="0"/>
              <a:t>Nie </a:t>
            </a:r>
            <a:r>
              <a:rPr lang="pl-PL" sz="2000" dirty="0" smtClean="0"/>
              <a:t>chcę </a:t>
            </a:r>
            <a:r>
              <a:rPr lang="pl-PL" sz="2000" dirty="0" err="1" smtClean="0"/>
              <a:t>zup,bo</a:t>
            </a:r>
            <a:r>
              <a:rPr lang="pl-PL" sz="2000" dirty="0" smtClean="0"/>
              <a:t> </a:t>
            </a:r>
            <a:r>
              <a:rPr lang="pl-PL" sz="2000" dirty="0" smtClean="0"/>
              <a:t>ich nie znoszę.</a:t>
            </a:r>
            <a:br>
              <a:rPr lang="pl-PL" sz="2000" dirty="0" smtClean="0"/>
            </a:br>
            <a:r>
              <a:rPr lang="pl-PL" sz="2000" dirty="0" smtClean="0"/>
              <a:t>Jedz je sama, bardzo proszę!</a:t>
            </a:r>
            <a:br>
              <a:rPr lang="pl-PL" sz="2000" dirty="0" smtClean="0"/>
            </a:br>
            <a:r>
              <a:rPr lang="pl-PL" sz="2000" dirty="0" smtClean="0"/>
              <a:t>Dość już tego mam gadania.</a:t>
            </a:r>
            <a:br>
              <a:rPr lang="pl-PL" sz="2000" dirty="0" smtClean="0"/>
            </a:br>
            <a:r>
              <a:rPr lang="pl-PL" sz="2000" dirty="0" smtClean="0"/>
              <a:t>Ja jem tylko drugie </a:t>
            </a:r>
            <a:r>
              <a:rPr lang="pl-PL" sz="2000" dirty="0" smtClean="0"/>
              <a:t>dania</a:t>
            </a:r>
          </a:p>
          <a:p>
            <a:pPr>
              <a:buFontTx/>
              <a:buChar char="-"/>
            </a:pPr>
            <a:endParaRPr lang="pl-PL" sz="2000" dirty="0" smtClean="0"/>
          </a:p>
          <a:p>
            <a:pPr>
              <a:buFontTx/>
              <a:buChar char="-"/>
            </a:pPr>
            <a:endParaRPr lang="pl-PL" sz="2000" dirty="0" smtClean="0"/>
          </a:p>
          <a:p>
            <a:pPr>
              <a:buFontTx/>
              <a:buChar char="-"/>
            </a:pPr>
            <a:r>
              <a:rPr lang="pl-PL" sz="2000" dirty="0" smtClean="0"/>
              <a:t>- Porozmawiajcie na temat jego treści.</a:t>
            </a:r>
            <a:endParaRPr lang="pl-PL" sz="2000" dirty="0"/>
          </a:p>
        </p:txBody>
      </p:sp>
      <p:sp>
        <p:nvSpPr>
          <p:cNvPr id="1026" name="AutoShape 2" descr="Ilustracja Sceny Zimowego śniegu Z Dziećmi Dekorowanie Choinki Na Zewnątrz  Cliparty, Ilustracje Stockowe Oraz Ilustracje Wektorowe Royalty Free. Image  65131278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42910" y="1785926"/>
            <a:ext cx="400051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„ŁYŻKA I WIDELEC”</a:t>
            </a:r>
            <a:endParaRPr lang="pl-PL" sz="2000" dirty="0" smtClean="0"/>
          </a:p>
          <a:p>
            <a:r>
              <a:rPr lang="pl-PL" sz="2000" dirty="0" smtClean="0"/>
              <a:t> </a:t>
            </a:r>
          </a:p>
          <a:p>
            <a:r>
              <a:rPr lang="pl-PL" sz="2000" dirty="0" smtClean="0"/>
              <a:t>Siostra łyżka, brat widelec –</a:t>
            </a:r>
            <a:br>
              <a:rPr lang="pl-PL" sz="2000" dirty="0" smtClean="0"/>
            </a:br>
            <a:r>
              <a:rPr lang="pl-PL" sz="2000" dirty="0" smtClean="0"/>
              <a:t>ona gruba</a:t>
            </a:r>
            <a:br>
              <a:rPr lang="pl-PL" sz="2000" dirty="0" smtClean="0"/>
            </a:br>
            <a:r>
              <a:rPr lang="pl-PL" sz="2000" dirty="0" smtClean="0"/>
              <a:t>on chudzielec,</a:t>
            </a:r>
            <a:br>
              <a:rPr lang="pl-PL" sz="2000" dirty="0" smtClean="0"/>
            </a:br>
            <a:r>
              <a:rPr lang="pl-PL" sz="2000" dirty="0" smtClean="0"/>
              <a:t>Nie przybywał nic na wadze.       </a:t>
            </a:r>
          </a:p>
          <a:p>
            <a:r>
              <a:rPr lang="pl-PL" sz="2000" dirty="0" smtClean="0"/>
              <a:t> </a:t>
            </a:r>
          </a:p>
          <a:p>
            <a:r>
              <a:rPr lang="pl-PL" sz="2000" dirty="0" smtClean="0"/>
              <a:t>Rzekła łyżka:</a:t>
            </a:r>
            <a:br>
              <a:rPr lang="pl-PL" sz="2000" dirty="0" smtClean="0"/>
            </a:br>
            <a:r>
              <a:rPr lang="pl-PL" sz="2000" dirty="0" smtClean="0"/>
              <a:t>- Ja ci radzę,</a:t>
            </a:r>
            <a:br>
              <a:rPr lang="pl-PL" sz="2000" dirty="0" smtClean="0"/>
            </a:br>
            <a:r>
              <a:rPr lang="pl-PL" sz="2000" dirty="0" smtClean="0"/>
              <a:t>Zupki jedz,</a:t>
            </a:r>
            <a:br>
              <a:rPr lang="pl-PL" sz="2000" dirty="0" smtClean="0"/>
            </a:br>
            <a:r>
              <a:rPr lang="pl-PL" sz="2000" dirty="0" smtClean="0"/>
              <a:t>Bo z zup się tyje.</a:t>
            </a:r>
            <a:br>
              <a:rPr lang="pl-PL" sz="2000" dirty="0" smtClean="0"/>
            </a:br>
            <a:r>
              <a:rPr lang="pl-PL" sz="2000" dirty="0" smtClean="0"/>
              <a:t>Popatrz, jaką ty masz szyję!</a:t>
            </a:r>
            <a:br>
              <a:rPr lang="pl-PL" sz="2000" dirty="0" smtClean="0"/>
            </a:br>
            <a:r>
              <a:rPr lang="pl-PL" sz="2000" dirty="0" smtClean="0"/>
              <a:t>Wszystkie ci wystają kości.</a:t>
            </a:r>
            <a:br>
              <a:rPr lang="pl-PL" sz="2000" dirty="0" smtClean="0"/>
            </a:br>
            <a:r>
              <a:rPr lang="pl-PL" sz="2000" dirty="0" smtClean="0"/>
              <a:t>Długo tak zamierzasz pościć?</a:t>
            </a:r>
          </a:p>
          <a:p>
            <a:r>
              <a:rPr lang="pl-PL" dirty="0" smtClean="0"/>
              <a:t> 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ZAGADKI DOTYKOWE "ZGADNIJ, CO TO"?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Zabawa może polegać na tym, że zasłonimy dziecku oczy i będziemy mu podawać różne produkty żywnościowe.</a:t>
            </a:r>
          </a:p>
          <a:p>
            <a:pPr>
              <a:buNone/>
            </a:pPr>
            <a:r>
              <a:rPr lang="pl-PL" dirty="0" smtClean="0"/>
              <a:t>Zadaniem dziecka będzie próba odgadnięcia poprzez zmysł dotyku jaki produkt otrzymało </a:t>
            </a:r>
            <a:r>
              <a:rPr lang="pl-PL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</p:txBody>
      </p:sp>
      <p:pic>
        <p:nvPicPr>
          <p:cNvPr id="4098" name="Picture 2" descr="19,257 Kuchnia Dla Dzieci Grafika Wektorowa, Clipartów i Ilustracji - 123R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643314"/>
            <a:ext cx="3071810" cy="3071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„Przykładowe karty </a:t>
            </a:r>
            <a:r>
              <a:rPr lang="pl-PL" dirty="0" smtClean="0"/>
              <a:t>pracy”: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„Pokoloruj sprzęty kuchenne według kodu”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https</a:t>
            </a:r>
            <a:r>
              <a:rPr lang="pl-PL" dirty="0" smtClean="0"/>
              <a:t>://i.pinimg.com/originals/55/28/a8/5528a8736264fb04e52bb6295d3e05d9.jpg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„Policz warzywa”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https://www.eprzedszkolaki.pl/karty-pracy/zabawy-matematyczne/1481/policz-obiekty-warzywa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Proponuję również grę </a:t>
            </a:r>
            <a:r>
              <a:rPr lang="pl-PL" sz="3200" dirty="0" err="1" smtClean="0"/>
              <a:t>online</a:t>
            </a:r>
            <a:r>
              <a:rPr lang="pl-PL" sz="3200" dirty="0" smtClean="0"/>
              <a:t>, w której z kilku elementów należy ułożyć ilustrację przedstawiającą kucharza: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https://www.eprzedszkolaki.pl/gry-edukacyjne/percepcja-wzrokowa-i-sluchowa/23/puzzle-kucharz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2050" name="Picture 2" descr="2,416,155 Kucharz Zdjęcia Stockowe - 123R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857364"/>
            <a:ext cx="3724275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500034" y="1071546"/>
            <a:ext cx="8229600" cy="4389437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ym typeface="Wingdings" pitchFamily="2" charset="2"/>
              </a:rPr>
              <a:t>Jako podsumowanie naszych zajęć proponuję, aby zachęcić dzieci do pomocy w kuchni  Może wspólnie przygotujecie jakieś przysmaki.</a:t>
            </a: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r>
              <a:rPr lang="pl-PL" dirty="0" smtClean="0">
                <a:sym typeface="Wingdings" pitchFamily="2" charset="2"/>
              </a:rPr>
              <a:t>Dziękuję za dziś i życzę dużo zdrowia </a:t>
            </a: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1026" name="Picture 2" descr="9,183 Kuchnia Rodzinna Grafika Wektorowa, Clipartów i Ilustracji - 123R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786190"/>
            <a:ext cx="4286250" cy="2352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129</Words>
  <Application>Microsoft Office PowerPoint</Application>
  <PresentationFormat>Pokaz na ekranie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Przepływ</vt:lpstr>
      <vt:lpstr>Jesteśmy samodzielni w kuchni</vt:lpstr>
      <vt:lpstr>Witajcie w piątek   Dziś rozpoczniemy od wiersza:</vt:lpstr>
      <vt:lpstr>ZAGADKI DOTYKOWE "ZGADNIJ, CO TO"?</vt:lpstr>
      <vt:lpstr>„Przykładowe karty pracy”:</vt:lpstr>
      <vt:lpstr>Proponuję również grę online, w której z kilku elementów należy ułożyć ilustrację przedstawiającą kucharza: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Świąteczne przygotowania</dc:title>
  <dc:creator>Patrycja</dc:creator>
  <cp:lastModifiedBy>Patrycja</cp:lastModifiedBy>
  <cp:revision>7</cp:revision>
  <dcterms:created xsi:type="dcterms:W3CDTF">2021-12-16T11:36:22Z</dcterms:created>
  <dcterms:modified xsi:type="dcterms:W3CDTF">2022-02-04T07:54:59Z</dcterms:modified>
</cp:coreProperties>
</file>