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A66E9-3E36-43D6-9A6B-306A36E2E2E1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1ADF-0FC3-4351-8CFF-16435591C479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A66E9-3E36-43D6-9A6B-306A36E2E2E1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1ADF-0FC3-4351-8CFF-16435591C4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A66E9-3E36-43D6-9A6B-306A36E2E2E1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1ADF-0FC3-4351-8CFF-16435591C4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A66E9-3E36-43D6-9A6B-306A36E2E2E1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1ADF-0FC3-4351-8CFF-16435591C4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A66E9-3E36-43D6-9A6B-306A36E2E2E1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1ADF-0FC3-4351-8CFF-16435591C479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A66E9-3E36-43D6-9A6B-306A36E2E2E1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1ADF-0FC3-4351-8CFF-16435591C4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A66E9-3E36-43D6-9A6B-306A36E2E2E1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1ADF-0FC3-4351-8CFF-16435591C4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A66E9-3E36-43D6-9A6B-306A36E2E2E1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1ADF-0FC3-4351-8CFF-16435591C4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A66E9-3E36-43D6-9A6B-306A36E2E2E1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1ADF-0FC3-4351-8CFF-16435591C4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A66E9-3E36-43D6-9A6B-306A36E2E2E1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81ADF-0FC3-4351-8CFF-16435591C479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A66E9-3E36-43D6-9A6B-306A36E2E2E1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4981ADF-0FC3-4351-8CFF-16435591C479}" type="slidenum">
              <a:rPr lang="pl-PL" smtClean="0"/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F0A66E9-3E36-43D6-9A6B-306A36E2E2E1}" type="datetimeFigureOut">
              <a:rPr lang="pl-PL" smtClean="0"/>
              <a:t>14.12.2021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4981ADF-0FC3-4351-8CFF-16435591C479}" type="slidenum">
              <a:rPr lang="pl-PL" smtClean="0"/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KAavHP12eY&amp;ab_channel=Rokiczanka" TargetMode="External"/><Relationship Id="rId2" Type="http://schemas.openxmlformats.org/officeDocument/2006/relationships/hyperlink" Target="https://www.youtube.com/watch?v=gr52GjjyTy0&amp;ab_channel=mix2a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i76ClBnx2Ik&amp;ab_channel=BLI%C5%BBEJPRZEDSZKOLA" TargetMode="External"/><Relationship Id="rId2" Type="http://schemas.openxmlformats.org/officeDocument/2006/relationships/hyperlink" Target="https://www.youtube.com/watch?v=ronZO0kOt9o&amp;ab_channel=KANA%C5%81DLADZIECI-KUKURYKU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youtube.com/watch?v=or-xxFjWMy0&amp;ab_channel=Bart%C5%82omiejAbramowicz-Topic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Świąteczne przygotowania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>
            <a:noAutofit/>
          </a:bodyPr>
          <a:lstStyle/>
          <a:p>
            <a:r>
              <a:rPr lang="pl-PL" sz="4400" dirty="0" smtClean="0"/>
              <a:t>Dzień dobry </a:t>
            </a:r>
            <a:r>
              <a:rPr lang="pl-PL" sz="4400" dirty="0" smtClean="0">
                <a:sym typeface="Wingdings" pitchFamily="2" charset="2"/>
              </a:rPr>
              <a:t> dzisiaj rozpoczniemy od utrwalenia naszych pastorałek</a:t>
            </a:r>
            <a:endParaRPr lang="pl-PL" sz="4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/>
          <a:lstStyle/>
          <a:p>
            <a:r>
              <a:rPr lang="pl-PL" dirty="0" smtClean="0">
                <a:hlinkClick r:id="rId2"/>
              </a:rPr>
              <a:t>https://</a:t>
            </a:r>
            <a:r>
              <a:rPr lang="pl-PL" dirty="0" smtClean="0">
                <a:hlinkClick r:id="rId2"/>
              </a:rPr>
              <a:t>www.youtube.com/watch?v=gr52GjjyTy0&amp;ab_channel=mix2a1</a:t>
            </a:r>
            <a:endParaRPr lang="pl-PL" dirty="0" smtClean="0"/>
          </a:p>
          <a:p>
            <a:r>
              <a:rPr lang="pl-PL" dirty="0" smtClean="0">
                <a:hlinkClick r:id="rId3"/>
              </a:rPr>
              <a:t>https://</a:t>
            </a:r>
            <a:r>
              <a:rPr lang="pl-PL" dirty="0" smtClean="0">
                <a:hlinkClick r:id="rId3"/>
              </a:rPr>
              <a:t>www.youtube.com/watch?v=wKAavHP12eY&amp;ab_channel=Rokiczanka</a:t>
            </a:r>
            <a:endParaRPr lang="pl-PL" dirty="0" smtClean="0"/>
          </a:p>
          <a:p>
            <a:endParaRPr lang="pl-PL" dirty="0" smtClean="0"/>
          </a:p>
          <a:p>
            <a:pPr>
              <a:buNone/>
            </a:pPr>
            <a:endParaRPr lang="pl-PL" dirty="0"/>
          </a:p>
        </p:txBody>
      </p:sp>
      <p:pic>
        <p:nvPicPr>
          <p:cNvPr id="1026" name="Picture 2" descr="Grafika wektorowa Choinka, obrazy wektorowe, Choinka ilustracje i klipart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43438" y="3429000"/>
            <a:ext cx="2600543" cy="29440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dirty="0" smtClean="0"/>
              <a:t>Masażyk „Pada śnieżek”. Można go wykonywać na zmianę z dziećmi na plecach.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Pada śnieg puszysty, biały</a:t>
            </a:r>
          </a:p>
          <a:p>
            <a:pPr>
              <a:buNone/>
            </a:pPr>
            <a:r>
              <a:rPr lang="pl-PL" sz="2000" dirty="0" smtClean="0"/>
              <a:t>(dotykamy paluszkami po plecach)</a:t>
            </a:r>
          </a:p>
          <a:p>
            <a:pPr>
              <a:buNone/>
            </a:pPr>
            <a:r>
              <a:rPr lang="pl-PL" dirty="0" smtClean="0"/>
              <a:t>Świat otulony cały.</a:t>
            </a:r>
          </a:p>
          <a:p>
            <a:pPr>
              <a:buNone/>
            </a:pPr>
            <a:r>
              <a:rPr lang="pl-PL" sz="2000" dirty="0" smtClean="0"/>
              <a:t>(otulamy dziecko ramionami)</a:t>
            </a:r>
          </a:p>
          <a:p>
            <a:pPr>
              <a:buNone/>
            </a:pPr>
            <a:r>
              <a:rPr lang="pl-PL" dirty="0" smtClean="0"/>
              <a:t>Jeden płatek spadł na głowę.</a:t>
            </a:r>
          </a:p>
          <a:p>
            <a:pPr>
              <a:buNone/>
            </a:pPr>
            <a:r>
              <a:rPr lang="pl-PL" sz="2000" dirty="0" smtClean="0"/>
              <a:t>(dotykamy palcami głowę)</a:t>
            </a:r>
          </a:p>
          <a:p>
            <a:pPr>
              <a:buNone/>
            </a:pPr>
            <a:r>
              <a:rPr lang="pl-PL" dirty="0" smtClean="0"/>
              <a:t>Za nim drugi na mą nogę.</a:t>
            </a:r>
          </a:p>
          <a:p>
            <a:pPr>
              <a:buNone/>
            </a:pPr>
            <a:r>
              <a:rPr lang="pl-PL" sz="2000" dirty="0" smtClean="0"/>
              <a:t>(dotykamy nóg)</a:t>
            </a:r>
          </a:p>
          <a:p>
            <a:pPr>
              <a:buNone/>
            </a:pPr>
            <a:r>
              <a:rPr lang="pl-PL" dirty="0" smtClean="0"/>
              <a:t>Jeszcze jeden jest na nosie</a:t>
            </a:r>
          </a:p>
          <a:p>
            <a:pPr>
              <a:buNone/>
            </a:pPr>
            <a:r>
              <a:rPr lang="pl-PL" sz="2000" dirty="0" smtClean="0"/>
              <a:t>(dotykamy nosa)</a:t>
            </a:r>
          </a:p>
          <a:p>
            <a:pPr>
              <a:buNone/>
            </a:pPr>
            <a:endParaRPr lang="pl-PL" sz="20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/>
              <a:t>Ten zatańczył na mym włosie.</a:t>
            </a:r>
          </a:p>
          <a:p>
            <a:pPr>
              <a:buNone/>
            </a:pPr>
            <a:r>
              <a:rPr lang="pl-PL" dirty="0" smtClean="0"/>
              <a:t>(</a:t>
            </a:r>
            <a:r>
              <a:rPr lang="pl-PL" sz="2000" dirty="0" smtClean="0"/>
              <a:t>dotykamy włosów)</a:t>
            </a:r>
          </a:p>
          <a:p>
            <a:pPr>
              <a:buNone/>
            </a:pPr>
            <a:r>
              <a:rPr lang="pl-PL" dirty="0" smtClean="0"/>
              <a:t>Cały jestem jak bałwanek.</a:t>
            </a:r>
          </a:p>
          <a:p>
            <a:pPr>
              <a:buNone/>
            </a:pPr>
            <a:r>
              <a:rPr lang="pl-PL" sz="2000" dirty="0" smtClean="0"/>
              <a:t>(malujemy na kule plecach)</a:t>
            </a:r>
          </a:p>
          <a:p>
            <a:pPr>
              <a:buNone/>
            </a:pPr>
            <a:r>
              <a:rPr lang="pl-PL" dirty="0" smtClean="0"/>
              <a:t>Taki czas jest niespodzianek!</a:t>
            </a:r>
          </a:p>
          <a:p>
            <a:pPr>
              <a:buNone/>
            </a:pPr>
            <a:r>
              <a:rPr lang="pl-PL" sz="2000" dirty="0" smtClean="0"/>
              <a:t>(całujemy dziecko)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idx="4294967295"/>
          </p:nvPr>
        </p:nvSpPr>
        <p:spPr>
          <a:xfrm>
            <a:off x="0" y="704850"/>
            <a:ext cx="8229600" cy="1143000"/>
          </a:xfrm>
        </p:spPr>
        <p:txBody>
          <a:bodyPr/>
          <a:lstStyle/>
          <a:p>
            <a:r>
              <a:rPr lang="pl-PL" dirty="0" smtClean="0"/>
              <a:t>Zabawy ruchowe: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>
            <a:normAutofit/>
          </a:bodyPr>
          <a:lstStyle/>
          <a:p>
            <a:r>
              <a:rPr lang="pl-PL" dirty="0" smtClean="0">
                <a:hlinkClick r:id="rId2"/>
              </a:rPr>
              <a:t>https://</a:t>
            </a:r>
            <a:r>
              <a:rPr lang="pl-PL" dirty="0" smtClean="0">
                <a:hlinkClick r:id="rId2"/>
              </a:rPr>
              <a:t>www.youtube.com/watch?v=ronZO0kOt9o&amp;ab_channel=KANA%C5%81DLADZIECI-KUKURYKU</a:t>
            </a:r>
            <a:endParaRPr lang="pl-PL" dirty="0" smtClean="0"/>
          </a:p>
          <a:p>
            <a:r>
              <a:rPr lang="pl-PL" dirty="0" smtClean="0">
                <a:hlinkClick r:id="rId3"/>
              </a:rPr>
              <a:t>https://</a:t>
            </a:r>
            <a:r>
              <a:rPr lang="pl-PL" dirty="0" smtClean="0">
                <a:hlinkClick r:id="rId3"/>
              </a:rPr>
              <a:t>www.youtube.com/watch?v=i76ClBnx2Ik&amp;ab_channel=BLI%C5%BBEJPRZEDSZKOLA</a:t>
            </a:r>
            <a:endParaRPr lang="pl-PL" dirty="0" smtClean="0"/>
          </a:p>
          <a:p>
            <a:r>
              <a:rPr lang="pl-PL" dirty="0" smtClean="0">
                <a:hlinkClick r:id="rId4"/>
              </a:rPr>
              <a:t>https://</a:t>
            </a:r>
            <a:r>
              <a:rPr lang="pl-PL" dirty="0" smtClean="0">
                <a:hlinkClick r:id="rId4"/>
              </a:rPr>
              <a:t>www.youtube.com/watch?v=or-xxFjWMy0&amp;ab_channel=Bart%C5%82omiejAbramowicz-Topic</a:t>
            </a:r>
            <a:endParaRPr lang="pl-PL" dirty="0" smtClean="0"/>
          </a:p>
          <a:p>
            <a:endParaRPr lang="pl-PL" sz="2000" dirty="0" smtClean="0"/>
          </a:p>
          <a:p>
            <a:pPr>
              <a:buNone/>
            </a:pPr>
            <a:endParaRPr lang="pl-PL" sz="2000" dirty="0" smtClean="0"/>
          </a:p>
        </p:txBody>
      </p:sp>
      <p:sp>
        <p:nvSpPr>
          <p:cNvPr id="15362" name="AutoShape 2" descr="Grafika wektorowa Gimnastyka dzieci, obrazy wektorowe, Gimnastyka dzieci  ilustracje i klipar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5364" name="AutoShape 4" descr="Grafika wektorowa Gimnastyka dzieci, obrazy wektorowe, Gimnastyka dzieci  ilustracje i klipar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5366" name="AutoShape 6" descr="Grafika wektorowa Gimnastyka dzieci, obrazy wektorowe, Gimnastyka dzieci  ilustracje i klipart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4294967295"/>
          </p:nvPr>
        </p:nvSpPr>
        <p:spPr>
          <a:xfrm>
            <a:off x="0" y="1920875"/>
            <a:ext cx="4038600" cy="4433888"/>
          </a:xfrm>
        </p:spPr>
        <p:txBody>
          <a:bodyPr/>
          <a:lstStyle/>
          <a:p>
            <a:r>
              <a:rPr lang="pl-PL" dirty="0" smtClean="0"/>
              <a:t>Kolorowanki:</a:t>
            </a:r>
          </a:p>
          <a:p>
            <a:pPr>
              <a:buNone/>
            </a:pPr>
            <a:r>
              <a:rPr lang="pl-PL" dirty="0" smtClean="0"/>
              <a:t>https</a:t>
            </a:r>
            <a:r>
              <a:rPr lang="pl-PL" dirty="0" smtClean="0"/>
              <a:t>://www.swiatkolorowanek.pl/edukacja/kolorowanki-pory-roku/kolorowanki-zima/sniezna-kula-kolorowanka-z-domkiem-dla-dzieci/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4294967295"/>
          </p:nvPr>
        </p:nvSpPr>
        <p:spPr>
          <a:xfrm>
            <a:off x="5105400" y="1920875"/>
            <a:ext cx="4038600" cy="4433888"/>
          </a:xfrm>
        </p:spPr>
        <p:txBody>
          <a:bodyPr/>
          <a:lstStyle/>
          <a:p>
            <a:r>
              <a:rPr lang="pl-PL" dirty="0" smtClean="0"/>
              <a:t>Karty pracy:</a:t>
            </a:r>
          </a:p>
          <a:p>
            <a:endParaRPr lang="pl-PL" dirty="0" smtClean="0"/>
          </a:p>
          <a:p>
            <a:r>
              <a:rPr lang="pl-PL" dirty="0" smtClean="0"/>
              <a:t>https://lecibocian.pl/zimowe-wyklejanki-szablony-do-druku/</a:t>
            </a:r>
            <a:endParaRPr lang="pl-PL" dirty="0" smtClean="0"/>
          </a:p>
        </p:txBody>
      </p:sp>
      <p:pic>
        <p:nvPicPr>
          <p:cNvPr id="17410" name="Picture 2" descr="Darmowa wyklejanka do druku - zim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4214818"/>
            <a:ext cx="3957601" cy="24735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0" y="1935163"/>
            <a:ext cx="8229600" cy="4389437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Dziękuję za dzisiejsze spotkanie </a:t>
            </a:r>
            <a:r>
              <a:rPr lang="pl-PL" dirty="0" smtClean="0">
                <a:sym typeface="Wingdings" pitchFamily="2" charset="2"/>
              </a:rPr>
              <a:t></a:t>
            </a:r>
          </a:p>
          <a:p>
            <a:pPr>
              <a:buNone/>
            </a:pPr>
            <a:r>
              <a:rPr lang="pl-PL" dirty="0" smtClean="0">
                <a:sym typeface="Wingdings" pitchFamily="2" charset="2"/>
              </a:rPr>
              <a:t>Mam nadzieję, że pamiętacie o wykonaniu kartek świątecznych.</a:t>
            </a:r>
          </a:p>
          <a:p>
            <a:pPr>
              <a:buNone/>
            </a:pPr>
            <a:endParaRPr lang="pl-PL" dirty="0" smtClean="0">
              <a:sym typeface="Wingdings" pitchFamily="2" charset="2"/>
            </a:endParaRPr>
          </a:p>
          <a:p>
            <a:pPr>
              <a:buNone/>
            </a:pPr>
            <a:r>
              <a:rPr lang="pl-PL" dirty="0" smtClean="0">
                <a:sym typeface="Wingdings" pitchFamily="2" charset="2"/>
              </a:rPr>
              <a:t>Pozdrawiam i do zobaczenia. 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18434" name="Picture 2" descr="poprawny agencja Nadmuchać dzieci zimą godność granica pomp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3286124"/>
            <a:ext cx="4001769" cy="29479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</TotalTime>
  <Words>158</Words>
  <Application>Microsoft Office PowerPoint</Application>
  <PresentationFormat>Pokaz na ekranie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Przepływ</vt:lpstr>
      <vt:lpstr>Świąteczne przygotowania</vt:lpstr>
      <vt:lpstr>Dzień dobry  dzisiaj rozpoczniemy od utrwalenia naszych pastorałek</vt:lpstr>
      <vt:lpstr>Masażyk „Pada śnieżek”. Można go wykonywać na zmianę z dziećmi na plecach.</vt:lpstr>
      <vt:lpstr>Zabawy ruchowe:</vt:lpstr>
      <vt:lpstr>Slajd 5</vt:lpstr>
      <vt:lpstr>Slajd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Świąteczne przygotowania</dc:title>
  <dc:creator>Patrycja</dc:creator>
  <cp:lastModifiedBy>Patrycja</cp:lastModifiedBy>
  <cp:revision>3</cp:revision>
  <dcterms:created xsi:type="dcterms:W3CDTF">2021-12-14T12:03:31Z</dcterms:created>
  <dcterms:modified xsi:type="dcterms:W3CDTF">2021-12-14T12:24:19Z</dcterms:modified>
</cp:coreProperties>
</file>