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1" d="100"/>
          <a:sy n="121" d="100"/>
        </p:scale>
        <p:origin x="-12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8A8F-4035-464A-8BEA-547B36D98A7A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5C5DBEC-7F57-4E82-84E3-133F045E24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340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8A8F-4035-464A-8BEA-547B36D98A7A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5C5DBEC-7F57-4E82-84E3-133F045E24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412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8A8F-4035-464A-8BEA-547B36D98A7A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5C5DBEC-7F57-4E82-84E3-133F045E2428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8146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8A8F-4035-464A-8BEA-547B36D98A7A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C5DBEC-7F57-4E82-84E3-133F045E24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3524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8A8F-4035-464A-8BEA-547B36D98A7A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C5DBEC-7F57-4E82-84E3-133F045E2428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5538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8A8F-4035-464A-8BEA-547B36D98A7A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C5DBEC-7F57-4E82-84E3-133F045E24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6607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8A8F-4035-464A-8BEA-547B36D98A7A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5DBEC-7F57-4E82-84E3-133F045E24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362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8A8F-4035-464A-8BEA-547B36D98A7A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5DBEC-7F57-4E82-84E3-133F045E24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6079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8A8F-4035-464A-8BEA-547B36D98A7A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5DBEC-7F57-4E82-84E3-133F045E24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661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8A8F-4035-464A-8BEA-547B36D98A7A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5C5DBEC-7F57-4E82-84E3-133F045E24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21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8A8F-4035-464A-8BEA-547B36D98A7A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5C5DBEC-7F57-4E82-84E3-133F045E24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765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8A8F-4035-464A-8BEA-547B36D98A7A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5C5DBEC-7F57-4E82-84E3-133F045E24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142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8A8F-4035-464A-8BEA-547B36D98A7A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5DBEC-7F57-4E82-84E3-133F045E24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842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8A8F-4035-464A-8BEA-547B36D98A7A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5DBEC-7F57-4E82-84E3-133F045E24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8803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8A8F-4035-464A-8BEA-547B36D98A7A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5DBEC-7F57-4E82-84E3-133F045E24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0731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8A8F-4035-464A-8BEA-547B36D98A7A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C5DBEC-7F57-4E82-84E3-133F045E24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20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98A8F-4035-464A-8BEA-547B36D98A7A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5C5DBEC-7F57-4E82-84E3-133F045E24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732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87998"/>
          </a:xfrm>
        </p:spPr>
        <p:txBody>
          <a:bodyPr>
            <a:normAutofit/>
          </a:bodyPr>
          <a:lstStyle/>
          <a:p>
            <a:pPr algn="ctr"/>
            <a:r>
              <a:rPr lang="pl-PL" sz="1400" b="1" dirty="0" smtClean="0"/>
              <a:t>Rekrutacja do przedszkoli w </a:t>
            </a:r>
            <a:r>
              <a:rPr lang="pl-PL" sz="1400" b="1" dirty="0"/>
              <a:t>G</a:t>
            </a:r>
            <a:r>
              <a:rPr lang="pl-PL" sz="1400" b="1" dirty="0" smtClean="0"/>
              <a:t>minie Strzyżów</a:t>
            </a:r>
            <a:endParaRPr lang="pl-PL" sz="1400" b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3200" b="1" u="sng" dirty="0" smtClean="0"/>
              <a:t>Poradnik dla rodziców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800" dirty="0" smtClean="0"/>
              <a:t>Jak zapisać dziecko do przedszkola ?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9216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87998"/>
          </a:xfrm>
        </p:spPr>
        <p:txBody>
          <a:bodyPr>
            <a:normAutofit/>
          </a:bodyPr>
          <a:lstStyle/>
          <a:p>
            <a:pPr algn="ctr"/>
            <a:r>
              <a:rPr lang="pl-PL" sz="1400" b="1" dirty="0" smtClean="0"/>
              <a:t>Rekrutacja do przedszkoli w </a:t>
            </a:r>
            <a:r>
              <a:rPr lang="pl-PL" sz="1400" b="1" dirty="0"/>
              <a:t>G</a:t>
            </a:r>
            <a:r>
              <a:rPr lang="pl-PL" sz="1400" b="1" dirty="0" smtClean="0"/>
              <a:t>minie Strzyżów</a:t>
            </a:r>
            <a:endParaRPr lang="pl-PL" sz="1400" b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/>
              <a:t>Jakie są zasady rekrutacji do </a:t>
            </a:r>
            <a:r>
              <a:rPr lang="pl-PL" b="1" dirty="0" smtClean="0"/>
              <a:t>przedszkoli.</a:t>
            </a:r>
            <a:endParaRPr lang="pl-PL" b="1" dirty="0"/>
          </a:p>
          <a:p>
            <a:endParaRPr lang="pl-PL" dirty="0"/>
          </a:p>
          <a:p>
            <a:r>
              <a:rPr lang="pl-PL" dirty="0"/>
              <a:t>W pierwszej kolejności do przedszkola dostanie się:</a:t>
            </a:r>
          </a:p>
          <a:p>
            <a:endParaRPr lang="pl-PL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 smtClean="0"/>
              <a:t>dziecko </a:t>
            </a:r>
            <a:r>
              <a:rPr lang="pl-PL" dirty="0"/>
              <a:t>z rodziny wielodzietnej,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 smtClean="0"/>
              <a:t>dziecko </a:t>
            </a:r>
            <a:r>
              <a:rPr lang="pl-PL" dirty="0"/>
              <a:t>z niepełnosprawnością,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 smtClean="0"/>
              <a:t>dziecko</a:t>
            </a:r>
            <a:r>
              <a:rPr lang="pl-PL" dirty="0"/>
              <a:t>, którego rodzice albo rodzeństwo są osobami z </a:t>
            </a:r>
            <a:r>
              <a:rPr lang="pl-PL" dirty="0" smtClean="0"/>
              <a:t>niepełnosprawnością,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 smtClean="0"/>
              <a:t>dziecko</a:t>
            </a:r>
            <a:r>
              <a:rPr lang="pl-PL" dirty="0"/>
              <a:t>, które wychowuje tylko jeden z </a:t>
            </a:r>
            <a:r>
              <a:rPr lang="pl-PL" dirty="0" smtClean="0"/>
              <a:t>rodziców,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 smtClean="0"/>
              <a:t>dziecko</a:t>
            </a:r>
            <a:r>
              <a:rPr lang="pl-PL" dirty="0"/>
              <a:t>, które </a:t>
            </a:r>
            <a:r>
              <a:rPr lang="pl-PL" dirty="0" smtClean="0"/>
              <a:t>objęte jest pieczą zastępczą.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740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87998"/>
          </a:xfrm>
        </p:spPr>
        <p:txBody>
          <a:bodyPr>
            <a:normAutofit/>
          </a:bodyPr>
          <a:lstStyle/>
          <a:p>
            <a:pPr algn="ctr"/>
            <a:r>
              <a:rPr lang="pl-PL" sz="1400" b="1" dirty="0" smtClean="0"/>
              <a:t>Rekrutacja do przedszkoli w </a:t>
            </a:r>
            <a:r>
              <a:rPr lang="pl-PL" sz="1400" b="1" dirty="0"/>
              <a:t>G</a:t>
            </a:r>
            <a:r>
              <a:rPr lang="pl-PL" sz="1400" b="1" dirty="0" smtClean="0"/>
              <a:t>minie Strzyżów</a:t>
            </a:r>
            <a:endParaRPr lang="pl-PL" sz="1400" b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b="1" dirty="0"/>
              <a:t>Ponadto </a:t>
            </a:r>
            <a:r>
              <a:rPr lang="pl-PL" b="1" dirty="0" smtClean="0"/>
              <a:t>gmina ustaliła </a:t>
            </a:r>
            <a:r>
              <a:rPr lang="pl-PL" b="1" dirty="0"/>
              <a:t>dodatkowe kryteria, </a:t>
            </a:r>
            <a:r>
              <a:rPr lang="pl-PL" b="1" dirty="0" smtClean="0"/>
              <a:t>według których przyjmowane będą do przedszkoli dzieci na drugim etapie rekrutacji, to znaczy gdy dalej przedszkole będzie dysponowało wolnymi miejscami i są to: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d</a:t>
            </a:r>
            <a:r>
              <a:rPr lang="pl-PL" dirty="0" smtClean="0"/>
              <a:t>ziecko </a:t>
            </a:r>
            <a:r>
              <a:rPr lang="pl-PL" dirty="0"/>
              <a:t>sześcioletnie zamieszkałe na terenie Gminy </a:t>
            </a:r>
            <a:r>
              <a:rPr lang="pl-PL" dirty="0" smtClean="0"/>
              <a:t>Strzyżów.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d</a:t>
            </a:r>
            <a:r>
              <a:rPr lang="pl-PL" dirty="0" smtClean="0"/>
              <a:t>ziecko </a:t>
            </a:r>
            <a:r>
              <a:rPr lang="pl-PL" dirty="0"/>
              <a:t>pięcioletnie, dziecko czteroletnie oraz dziecko trzyletnie zamieszkałe na terenie Gminy </a:t>
            </a:r>
            <a:r>
              <a:rPr lang="pl-PL" dirty="0" smtClean="0"/>
              <a:t>Strzyżów.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d</a:t>
            </a:r>
            <a:r>
              <a:rPr lang="pl-PL" dirty="0" smtClean="0"/>
              <a:t>ziecko</a:t>
            </a:r>
            <a:r>
              <a:rPr lang="pl-PL" dirty="0"/>
              <a:t>, którego rodzice/rodzic(prawni opiekunowie/ prawny opiekun) pracują lub studiują </a:t>
            </a:r>
            <a:r>
              <a:rPr lang="pl-PL" dirty="0" smtClean="0"/>
              <a:t>dziennie.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d</a:t>
            </a:r>
            <a:r>
              <a:rPr lang="pl-PL" dirty="0" smtClean="0"/>
              <a:t>ziecko </a:t>
            </a:r>
            <a:r>
              <a:rPr lang="pl-PL" dirty="0"/>
              <a:t>wymagające całodziennej opieki przedszkolnej w wymiarze 9 godzin</a:t>
            </a:r>
            <a:r>
              <a:rPr lang="pl-PL" dirty="0" smtClean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d</a:t>
            </a:r>
            <a:r>
              <a:rPr lang="pl-PL" dirty="0" smtClean="0"/>
              <a:t>ziecko</a:t>
            </a:r>
            <a:r>
              <a:rPr lang="pl-PL" dirty="0"/>
              <a:t>, którego rodzeństwo będzie kontynuowało edukację przedszkolną w danym przedszkolu, oddziale przedszkolnym w szkole podstawowej.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663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87998"/>
          </a:xfrm>
        </p:spPr>
        <p:txBody>
          <a:bodyPr>
            <a:normAutofit/>
          </a:bodyPr>
          <a:lstStyle/>
          <a:p>
            <a:pPr algn="ctr"/>
            <a:r>
              <a:rPr lang="pl-PL" sz="1400" b="1" dirty="0" smtClean="0"/>
              <a:t>Rekrutacja do przedszkoli w </a:t>
            </a:r>
            <a:r>
              <a:rPr lang="pl-PL" sz="1400" b="1" dirty="0"/>
              <a:t>G</a:t>
            </a:r>
            <a:r>
              <a:rPr lang="pl-PL" sz="1400" b="1" dirty="0" smtClean="0"/>
              <a:t>minie Strzyżów</a:t>
            </a:r>
            <a:endParaRPr lang="pl-PL" sz="1400" b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Co zrobić, jeśli twoje dziecko nie dostało się do wybranego </a:t>
            </a:r>
            <a:r>
              <a:rPr lang="pl-PL" b="1" dirty="0" smtClean="0"/>
              <a:t>przedszkola.</a:t>
            </a:r>
            <a:endParaRPr lang="pl-PL" b="1" dirty="0"/>
          </a:p>
          <a:p>
            <a:endParaRPr lang="pl-PL" dirty="0"/>
          </a:p>
          <a:p>
            <a:r>
              <a:rPr lang="pl-PL" dirty="0" smtClean="0"/>
              <a:t>Możecie Państwo </a:t>
            </a:r>
            <a:r>
              <a:rPr lang="pl-PL" dirty="0"/>
              <a:t>odwołać się od decyzji komisji rekrutacyjnej. W tym celu: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n</a:t>
            </a:r>
            <a:r>
              <a:rPr lang="pl-PL" dirty="0" smtClean="0"/>
              <a:t>ależy poprosić </a:t>
            </a:r>
            <a:r>
              <a:rPr lang="pl-PL" dirty="0"/>
              <a:t>komisję rekrutacyjną, żeby uzasadniła dlaczego nie przyjęła </a:t>
            </a:r>
            <a:r>
              <a:rPr lang="pl-PL" dirty="0" smtClean="0"/>
              <a:t>Waszego </a:t>
            </a:r>
            <a:r>
              <a:rPr lang="pl-PL" dirty="0"/>
              <a:t>dziecka. </a:t>
            </a:r>
            <a:r>
              <a:rPr lang="pl-PL" dirty="0" smtClean="0"/>
              <a:t>Zrobić należy </a:t>
            </a:r>
            <a:r>
              <a:rPr lang="pl-PL" dirty="0"/>
              <a:t>to najpóźniej 7 dni od ogłoszenia listy dzieci przyjętych i nieprzyjętych do przedszkola,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 smtClean="0"/>
              <a:t>złożyć </a:t>
            </a:r>
            <a:r>
              <a:rPr lang="pl-PL" dirty="0"/>
              <a:t>u dyrektora przedszkola odwołanie od </a:t>
            </a:r>
            <a:r>
              <a:rPr lang="pl-PL" dirty="0" smtClean="0"/>
              <a:t>rozstrzygnięcia komisji </a:t>
            </a:r>
            <a:r>
              <a:rPr lang="pl-PL" dirty="0"/>
              <a:t>rekrutacyjnej. </a:t>
            </a:r>
            <a:r>
              <a:rPr lang="pl-PL" dirty="0" smtClean="0"/>
              <a:t>Zrobić to należy </a:t>
            </a:r>
            <a:r>
              <a:rPr lang="pl-PL" dirty="0"/>
              <a:t>najpóźniej 7 dni od otrzymania takiego uzasadnienia. Jeśli dyrektor też odmówi przyjęcia dziecka do przedszkola, </a:t>
            </a:r>
            <a:r>
              <a:rPr lang="pl-PL" dirty="0" smtClean="0"/>
              <a:t>możecie  </a:t>
            </a:r>
            <a:r>
              <a:rPr lang="pl-PL" dirty="0"/>
              <a:t>złożyć skargę do sądu administracyjnego.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462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87998"/>
          </a:xfrm>
        </p:spPr>
        <p:txBody>
          <a:bodyPr>
            <a:normAutofit/>
          </a:bodyPr>
          <a:lstStyle/>
          <a:p>
            <a:pPr algn="ctr"/>
            <a:r>
              <a:rPr lang="pl-PL" sz="1400" b="1" dirty="0" smtClean="0"/>
              <a:t>Rekrutacja do przedszkoli w </a:t>
            </a:r>
            <a:r>
              <a:rPr lang="pl-PL" sz="1400" b="1" dirty="0"/>
              <a:t>G</a:t>
            </a:r>
            <a:r>
              <a:rPr lang="pl-PL" sz="1400" b="1" dirty="0" smtClean="0"/>
              <a:t>minie Strzyżów</a:t>
            </a:r>
            <a:endParaRPr lang="pl-PL" sz="1400" b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Co zrobić, jeśli twoje dziecko nie dostało się do wybranego </a:t>
            </a:r>
            <a:r>
              <a:rPr lang="pl-PL" b="1" dirty="0" smtClean="0"/>
              <a:t>przedszkola.</a:t>
            </a:r>
            <a:endParaRPr lang="pl-PL" b="1" dirty="0"/>
          </a:p>
          <a:p>
            <a:endParaRPr lang="pl-PL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 smtClean="0"/>
              <a:t>Możecie Państwo </a:t>
            </a:r>
            <a:r>
              <a:rPr lang="pl-PL" dirty="0"/>
              <a:t>wziąć udział w rekrutacji </a:t>
            </a:r>
            <a:r>
              <a:rPr lang="pl-PL" dirty="0" smtClean="0"/>
              <a:t>uzupełniającej. W takim przypadku należy:</a:t>
            </a:r>
            <a:endParaRPr lang="pl-PL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s</a:t>
            </a:r>
            <a:r>
              <a:rPr lang="pl-PL" dirty="0" smtClean="0"/>
              <a:t>prawdzić , </a:t>
            </a:r>
            <a:r>
              <a:rPr lang="pl-PL" dirty="0"/>
              <a:t>które przedszkola mają jeszcze wolne miejsca i kiedy rozpocznie się rekrutacja uzupełniająca,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 smtClean="0"/>
              <a:t>wziąć </a:t>
            </a:r>
            <a:r>
              <a:rPr lang="pl-PL" dirty="0"/>
              <a:t>udział w rekrutacji uzupełniającej. Wygląda ona tak samo, jak pierwsza rekrutacja.</a:t>
            </a:r>
          </a:p>
        </p:txBody>
      </p:sp>
    </p:spTree>
    <p:extLst>
      <p:ext uri="{BB962C8B-B14F-4D97-AF65-F5344CB8AC3E}">
        <p14:creationId xmlns:p14="http://schemas.microsoft.com/office/powerpoint/2010/main" val="198306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87998"/>
          </a:xfrm>
        </p:spPr>
        <p:txBody>
          <a:bodyPr>
            <a:normAutofit/>
          </a:bodyPr>
          <a:lstStyle/>
          <a:p>
            <a:pPr algn="ctr"/>
            <a:r>
              <a:rPr lang="pl-PL" sz="1400" b="1" dirty="0" smtClean="0"/>
              <a:t>Rekrutacja do przedszkoli w </a:t>
            </a:r>
            <a:r>
              <a:rPr lang="pl-PL" sz="1400" b="1" dirty="0"/>
              <a:t>G</a:t>
            </a:r>
            <a:r>
              <a:rPr lang="pl-PL" sz="1400" b="1" dirty="0" smtClean="0"/>
              <a:t>minie Strzyżów</a:t>
            </a:r>
            <a:endParaRPr lang="pl-PL" sz="1400" b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3200" b="1" dirty="0" smtClean="0"/>
          </a:p>
          <a:p>
            <a:pPr marL="0" indent="0" algn="ctr">
              <a:buNone/>
            </a:pPr>
            <a:r>
              <a:rPr lang="pl-PL" sz="3200" b="1" dirty="0" smtClean="0"/>
              <a:t>Życzymy powodzenia w rekrutacji.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231361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87998"/>
          </a:xfrm>
        </p:spPr>
        <p:txBody>
          <a:bodyPr>
            <a:normAutofit/>
          </a:bodyPr>
          <a:lstStyle/>
          <a:p>
            <a:pPr algn="ctr"/>
            <a:r>
              <a:rPr lang="pl-PL" sz="1400" b="1" dirty="0" smtClean="0"/>
              <a:t>Rekrutacja do przedszkoli w </a:t>
            </a:r>
            <a:r>
              <a:rPr lang="pl-PL" sz="1400" b="1" dirty="0"/>
              <a:t>G</a:t>
            </a:r>
            <a:r>
              <a:rPr lang="pl-PL" sz="1400" b="1" dirty="0" smtClean="0"/>
              <a:t>minie Strzyżów</a:t>
            </a:r>
            <a:endParaRPr lang="pl-PL" sz="1400" b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Twoje dziecko ma 3, 4, 5 lub 6 lat? </a:t>
            </a:r>
            <a:endParaRPr lang="pl-PL" dirty="0" smtClean="0"/>
          </a:p>
          <a:p>
            <a:r>
              <a:rPr lang="pl-PL" dirty="0" smtClean="0"/>
              <a:t>Planujesz </a:t>
            </a:r>
            <a:r>
              <a:rPr lang="pl-PL" dirty="0"/>
              <a:t>zapisać je do przedszkola publicznego</a:t>
            </a:r>
            <a:r>
              <a:rPr lang="pl-PL" dirty="0" smtClean="0"/>
              <a:t>?</a:t>
            </a:r>
          </a:p>
          <a:p>
            <a:r>
              <a:rPr lang="pl-PL" dirty="0" smtClean="0"/>
              <a:t> </a:t>
            </a:r>
            <a:r>
              <a:rPr lang="pl-PL" dirty="0"/>
              <a:t>A może chcesz zmienić przedszkole, do którego teraz chodzi? </a:t>
            </a:r>
            <a:endParaRPr lang="pl-PL" dirty="0" smtClean="0"/>
          </a:p>
          <a:p>
            <a:endParaRPr lang="pl-PL" dirty="0"/>
          </a:p>
          <a:p>
            <a:pPr algn="just"/>
            <a:r>
              <a:rPr lang="pl-PL" dirty="0" smtClean="0"/>
              <a:t>Znajdziecie tu Państwo </a:t>
            </a:r>
            <a:r>
              <a:rPr lang="pl-PL" dirty="0"/>
              <a:t>ogólne informacje, jak zapisać dziecko do przedszkola. Szczegółowych informacji o rekrutacji </a:t>
            </a:r>
            <a:r>
              <a:rPr lang="pl-PL" dirty="0" smtClean="0"/>
              <a:t>szukajcie </a:t>
            </a:r>
            <a:r>
              <a:rPr lang="pl-PL" dirty="0"/>
              <a:t>na stronie internetowej </a:t>
            </a:r>
            <a:r>
              <a:rPr lang="pl-PL" dirty="0" smtClean="0"/>
              <a:t>przedszkola </a:t>
            </a:r>
            <a:r>
              <a:rPr lang="pl-PL" dirty="0"/>
              <a:t>lub na </a:t>
            </a:r>
            <a:r>
              <a:rPr lang="pl-PL" dirty="0" smtClean="0"/>
              <a:t>stronie  Gminy Strzyżów.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134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87998"/>
          </a:xfrm>
        </p:spPr>
        <p:txBody>
          <a:bodyPr>
            <a:normAutofit/>
          </a:bodyPr>
          <a:lstStyle/>
          <a:p>
            <a:pPr algn="ctr"/>
            <a:r>
              <a:rPr lang="pl-PL" sz="1400" b="1" dirty="0" smtClean="0"/>
              <a:t>Rekrutacja do przedszkoli w </a:t>
            </a:r>
            <a:r>
              <a:rPr lang="pl-PL" sz="1400" b="1" dirty="0"/>
              <a:t>G</a:t>
            </a:r>
            <a:r>
              <a:rPr lang="pl-PL" sz="1400" b="1" dirty="0" smtClean="0"/>
              <a:t>minie Strzyżów</a:t>
            </a:r>
            <a:endParaRPr lang="pl-PL" sz="1400" b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Jak załatwić sprawę ?</a:t>
            </a:r>
          </a:p>
          <a:p>
            <a:endParaRPr lang="pl-PL" b="1" dirty="0"/>
          </a:p>
          <a:p>
            <a:r>
              <a:rPr lang="pl-PL" dirty="0"/>
              <a:t>Jeśli </a:t>
            </a:r>
            <a:r>
              <a:rPr lang="pl-PL" dirty="0" smtClean="0"/>
              <a:t>Państwa </a:t>
            </a:r>
            <a:r>
              <a:rPr lang="pl-PL" dirty="0"/>
              <a:t>dziecko chodzi już do przedszkola i </a:t>
            </a:r>
            <a:r>
              <a:rPr lang="pl-PL" dirty="0" smtClean="0"/>
              <a:t>chcecie, </a:t>
            </a:r>
            <a:r>
              <a:rPr lang="pl-PL" dirty="0"/>
              <a:t>żeby nadal do niego chodziło — </a:t>
            </a:r>
            <a:r>
              <a:rPr lang="pl-PL" dirty="0" smtClean="0"/>
              <a:t>złóżcie </a:t>
            </a:r>
            <a:r>
              <a:rPr lang="pl-PL" dirty="0"/>
              <a:t>u dyrektora deklarację kontynuowania edukacji w tym przedszkolu. Wzór deklaracji </a:t>
            </a:r>
            <a:r>
              <a:rPr lang="pl-PL" dirty="0" smtClean="0"/>
              <a:t>otrzymacie Państwo </a:t>
            </a:r>
            <a:r>
              <a:rPr lang="pl-PL" dirty="0"/>
              <a:t>w przedszkolu. </a:t>
            </a:r>
            <a:r>
              <a:rPr lang="pl-PL" dirty="0" smtClean="0"/>
              <a:t>Zróbcie </a:t>
            </a:r>
            <a:r>
              <a:rPr lang="pl-PL" dirty="0"/>
              <a:t>to najpóźniej 7 dni przed rekrutacją</a:t>
            </a:r>
            <a:r>
              <a:rPr lang="pl-PL" dirty="0" smtClean="0"/>
              <a:t>.</a:t>
            </a:r>
            <a:endParaRPr lang="pl-PL" dirty="0"/>
          </a:p>
          <a:p>
            <a:r>
              <a:rPr lang="pl-PL" dirty="0"/>
              <a:t>Jeśli </a:t>
            </a:r>
            <a:r>
              <a:rPr lang="pl-PL" dirty="0" smtClean="0"/>
              <a:t>Państwa </a:t>
            </a:r>
            <a:r>
              <a:rPr lang="pl-PL" dirty="0"/>
              <a:t>dziecko chodzi już do przedszkola, ale </a:t>
            </a:r>
            <a:r>
              <a:rPr lang="pl-PL" dirty="0" smtClean="0"/>
              <a:t>chcecie, </a:t>
            </a:r>
            <a:r>
              <a:rPr lang="pl-PL" dirty="0"/>
              <a:t>żeby chodziło do innego — </a:t>
            </a:r>
            <a:r>
              <a:rPr lang="pl-PL" dirty="0" smtClean="0"/>
              <a:t>weźcie </a:t>
            </a:r>
            <a:r>
              <a:rPr lang="pl-PL" dirty="0"/>
              <a:t>udział w rekrutacji </a:t>
            </a:r>
            <a:r>
              <a:rPr lang="pl-PL" dirty="0" smtClean="0"/>
              <a:t>do tego </a:t>
            </a:r>
            <a:r>
              <a:rPr lang="pl-PL" dirty="0"/>
              <a:t>przedszkola. </a:t>
            </a:r>
          </a:p>
          <a:p>
            <a:r>
              <a:rPr lang="pl-PL" dirty="0"/>
              <a:t>Jeśli </a:t>
            </a:r>
            <a:r>
              <a:rPr lang="pl-PL" dirty="0" smtClean="0"/>
              <a:t>chcecie Państwo zapisać </a:t>
            </a:r>
            <a:r>
              <a:rPr lang="pl-PL" dirty="0"/>
              <a:t>dziecko po raz pierwszy do przedszkola — </a:t>
            </a:r>
            <a:r>
              <a:rPr lang="pl-PL" dirty="0" smtClean="0"/>
              <a:t>weźcie </a:t>
            </a:r>
            <a:r>
              <a:rPr lang="pl-PL" dirty="0"/>
              <a:t>udział w rekrutacji do przedszkola. </a:t>
            </a:r>
          </a:p>
        </p:txBody>
      </p:sp>
    </p:spTree>
    <p:extLst>
      <p:ext uri="{BB962C8B-B14F-4D97-AF65-F5344CB8AC3E}">
        <p14:creationId xmlns:p14="http://schemas.microsoft.com/office/powerpoint/2010/main" val="46574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87998"/>
          </a:xfrm>
        </p:spPr>
        <p:txBody>
          <a:bodyPr>
            <a:normAutofit/>
          </a:bodyPr>
          <a:lstStyle/>
          <a:p>
            <a:pPr algn="ctr"/>
            <a:r>
              <a:rPr lang="pl-PL" sz="1400" b="1" dirty="0" smtClean="0"/>
              <a:t>Rekrutacja do przedszkoli w </a:t>
            </a:r>
            <a:r>
              <a:rPr lang="pl-PL" sz="1400" b="1" dirty="0"/>
              <a:t>G</a:t>
            </a:r>
            <a:r>
              <a:rPr lang="pl-PL" sz="1400" b="1" dirty="0" smtClean="0"/>
              <a:t>minie Strzyżów</a:t>
            </a:r>
            <a:endParaRPr lang="pl-PL" sz="1400" b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Kto może zapisać dziecko do </a:t>
            </a:r>
            <a:r>
              <a:rPr lang="pl-PL" b="1" dirty="0" smtClean="0"/>
              <a:t>przedszkola.</a:t>
            </a:r>
            <a:endParaRPr lang="pl-PL" b="1" dirty="0"/>
          </a:p>
          <a:p>
            <a:endParaRPr lang="pl-PL" dirty="0"/>
          </a:p>
          <a:p>
            <a:r>
              <a:rPr lang="pl-PL" dirty="0"/>
              <a:t>Rodzice albo opiekunowie prawni dziecka.</a:t>
            </a:r>
          </a:p>
          <a:p>
            <a:endParaRPr lang="pl-PL" dirty="0"/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dirty="0" smtClean="0"/>
              <a:t>Opiekun </a:t>
            </a:r>
            <a:r>
              <a:rPr lang="pl-PL" dirty="0"/>
              <a:t>prawny </a:t>
            </a:r>
            <a:r>
              <a:rPr lang="pl-PL" dirty="0" smtClean="0"/>
              <a:t>dziecka to </a:t>
            </a:r>
            <a:r>
              <a:rPr lang="pl-PL" dirty="0"/>
              <a:t>osoba, której sąd powierzył sprawowanie opieki nad dzieckiem.</a:t>
            </a:r>
          </a:p>
        </p:txBody>
      </p:sp>
    </p:spTree>
    <p:extLst>
      <p:ext uri="{BB962C8B-B14F-4D97-AF65-F5344CB8AC3E}">
        <p14:creationId xmlns:p14="http://schemas.microsoft.com/office/powerpoint/2010/main" val="370942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87998"/>
          </a:xfrm>
        </p:spPr>
        <p:txBody>
          <a:bodyPr>
            <a:normAutofit/>
          </a:bodyPr>
          <a:lstStyle/>
          <a:p>
            <a:pPr algn="ctr"/>
            <a:r>
              <a:rPr lang="pl-PL" sz="1400" b="1" dirty="0" smtClean="0"/>
              <a:t>Rekrutacja do przedszkoli w </a:t>
            </a:r>
            <a:r>
              <a:rPr lang="pl-PL" sz="1400" b="1" dirty="0"/>
              <a:t>G</a:t>
            </a:r>
            <a:r>
              <a:rPr lang="pl-PL" sz="1400" b="1" dirty="0" smtClean="0"/>
              <a:t>minie Strzyżów</a:t>
            </a:r>
            <a:endParaRPr lang="pl-PL" sz="1400" b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Ile lat może mieć </a:t>
            </a:r>
            <a:r>
              <a:rPr lang="pl-PL" b="1" dirty="0" smtClean="0"/>
              <a:t>dziecko.</a:t>
            </a:r>
            <a:endParaRPr lang="pl-PL" b="1" dirty="0"/>
          </a:p>
          <a:p>
            <a:endParaRPr lang="pl-PL" dirty="0"/>
          </a:p>
          <a:p>
            <a:pPr algn="just"/>
            <a:r>
              <a:rPr lang="pl-PL" dirty="0"/>
              <a:t>Dziecko może zacząć chodzić do przedszkola, </a:t>
            </a:r>
            <a:r>
              <a:rPr lang="pl-PL" dirty="0" smtClean="0"/>
              <a:t>od początku roku szkolnego w roku kalendarzowym, w którym kończy 3 latka, a w szczególnie uzasadnionych przypadkach, również takie które ukończyło 2,5 roku życia.</a:t>
            </a:r>
            <a:endParaRPr lang="pl-PL" dirty="0"/>
          </a:p>
          <a:p>
            <a:pPr algn="just"/>
            <a:r>
              <a:rPr lang="pl-PL" dirty="0"/>
              <a:t>Dzieci, które mają 6 lat, muszą chodzić do przedszkola.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Dlatego </a:t>
            </a:r>
            <a:r>
              <a:rPr lang="pl-PL" dirty="0"/>
              <a:t>— jeśli </a:t>
            </a:r>
            <a:r>
              <a:rPr lang="pl-PL" dirty="0" smtClean="0"/>
              <a:t>Państwa </a:t>
            </a:r>
            <a:r>
              <a:rPr lang="pl-PL" dirty="0"/>
              <a:t>dziecko ma 6 lat — </a:t>
            </a:r>
            <a:r>
              <a:rPr lang="pl-PL" dirty="0" smtClean="0"/>
              <a:t>możecie </a:t>
            </a:r>
            <a:r>
              <a:rPr lang="pl-PL" dirty="0"/>
              <a:t>mieć pewność, </a:t>
            </a:r>
            <a:r>
              <a:rPr lang="pl-PL" dirty="0" smtClean="0"/>
              <a:t>że gmina </a:t>
            </a:r>
            <a:r>
              <a:rPr lang="pl-PL" dirty="0"/>
              <a:t>zapewni dla niego miejsce w przedszkolu</a:t>
            </a:r>
            <a:r>
              <a:rPr lang="pl-PL" dirty="0" smtClean="0"/>
              <a:t>. Od września 2017 r. Gmina </a:t>
            </a:r>
            <a:r>
              <a:rPr lang="pl-PL" dirty="0"/>
              <a:t>musi zapewnić również miejsca w przedszkolach wszystkim </a:t>
            </a:r>
            <a:r>
              <a:rPr lang="pl-PL" dirty="0" smtClean="0"/>
              <a:t>dzieciom</a:t>
            </a:r>
            <a:r>
              <a:rPr lang="pl-PL" dirty="0"/>
              <a:t>, które mają </a:t>
            </a:r>
            <a:r>
              <a:rPr lang="pl-PL" dirty="0" smtClean="0"/>
              <a:t>3, 4 i 5 </a:t>
            </a:r>
            <a:r>
              <a:rPr lang="pl-PL" dirty="0"/>
              <a:t>lat i ich rodzice chcą, żeby chodziły do przedszkola. </a:t>
            </a:r>
          </a:p>
        </p:txBody>
      </p:sp>
    </p:spTree>
    <p:extLst>
      <p:ext uri="{BB962C8B-B14F-4D97-AF65-F5344CB8AC3E}">
        <p14:creationId xmlns:p14="http://schemas.microsoft.com/office/powerpoint/2010/main" val="364649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87998"/>
          </a:xfrm>
        </p:spPr>
        <p:txBody>
          <a:bodyPr>
            <a:normAutofit/>
          </a:bodyPr>
          <a:lstStyle/>
          <a:p>
            <a:pPr algn="ctr"/>
            <a:r>
              <a:rPr lang="pl-PL" sz="1400" b="1" dirty="0" smtClean="0"/>
              <a:t>Rekrutacja do przedszkoli w </a:t>
            </a:r>
            <a:r>
              <a:rPr lang="pl-PL" sz="1400" b="1" dirty="0"/>
              <a:t>G</a:t>
            </a:r>
            <a:r>
              <a:rPr lang="pl-PL" sz="1400" b="1" dirty="0" smtClean="0"/>
              <a:t>minie Strzyżów</a:t>
            </a:r>
            <a:endParaRPr lang="pl-PL" sz="1400" b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Kiedy zapisać dziecko do </a:t>
            </a:r>
            <a:r>
              <a:rPr lang="pl-PL" b="1" dirty="0" smtClean="0"/>
              <a:t>przedszkola.</a:t>
            </a:r>
            <a:endParaRPr lang="pl-PL" b="1" dirty="0"/>
          </a:p>
          <a:p>
            <a:endParaRPr lang="pl-PL" dirty="0"/>
          </a:p>
          <a:p>
            <a:pPr algn="just"/>
            <a:r>
              <a:rPr lang="pl-PL" dirty="0"/>
              <a:t>Terminy zapisów </a:t>
            </a:r>
            <a:r>
              <a:rPr lang="pl-PL" dirty="0" smtClean="0"/>
              <a:t>znajdziecie Państwo </a:t>
            </a:r>
            <a:r>
              <a:rPr lang="pl-PL" dirty="0"/>
              <a:t>na stronie internetowej </a:t>
            </a:r>
            <a:r>
              <a:rPr lang="pl-PL" dirty="0" smtClean="0"/>
              <a:t>Gminy Strzyżów oraz w przedszkolu. </a:t>
            </a:r>
            <a:endParaRPr lang="pl-PL" dirty="0"/>
          </a:p>
          <a:p>
            <a:pPr algn="just"/>
            <a:r>
              <a:rPr lang="pl-PL" dirty="0"/>
              <a:t>Jeśli </a:t>
            </a:r>
            <a:r>
              <a:rPr lang="pl-PL" dirty="0" smtClean="0"/>
              <a:t>chcecie Państwo </a:t>
            </a:r>
            <a:r>
              <a:rPr lang="pl-PL" dirty="0"/>
              <a:t>zapisać dziecko do przedszkola nie tam, gdzie </a:t>
            </a:r>
            <a:r>
              <a:rPr lang="pl-PL" dirty="0" smtClean="0"/>
              <a:t>mieszkacie </a:t>
            </a:r>
            <a:r>
              <a:rPr lang="pl-PL" dirty="0"/>
              <a:t>(w innej gminie lub innym mieście), również </a:t>
            </a:r>
            <a:r>
              <a:rPr lang="pl-PL" dirty="0" smtClean="0"/>
              <a:t>możecie </a:t>
            </a:r>
            <a:r>
              <a:rPr lang="pl-PL" dirty="0"/>
              <a:t>wziąć udział w rekrutacji. </a:t>
            </a:r>
            <a:r>
              <a:rPr lang="pl-PL" dirty="0" smtClean="0"/>
              <a:t>Pamiętać jednak należy, </a:t>
            </a:r>
            <a:r>
              <a:rPr lang="pl-PL" dirty="0"/>
              <a:t>że przedszkole w pierwszej kolejności przyjmie dzieci ze swojej gminy. Jeśli po zakończeniu rekrutacji dla dzieci ze swojej gminy, zostaną jeszcze wolne miejsca, przedszkole może przyjąć dzieci z innej gminy. </a:t>
            </a:r>
          </a:p>
        </p:txBody>
      </p:sp>
    </p:spTree>
    <p:extLst>
      <p:ext uri="{BB962C8B-B14F-4D97-AF65-F5344CB8AC3E}">
        <p14:creationId xmlns:p14="http://schemas.microsoft.com/office/powerpoint/2010/main" val="238117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87998"/>
          </a:xfrm>
        </p:spPr>
        <p:txBody>
          <a:bodyPr>
            <a:normAutofit/>
          </a:bodyPr>
          <a:lstStyle/>
          <a:p>
            <a:pPr algn="ctr"/>
            <a:r>
              <a:rPr lang="pl-PL" sz="1400" b="1" dirty="0" smtClean="0"/>
              <a:t>Rekrutacja do przedszkoli w </a:t>
            </a:r>
            <a:r>
              <a:rPr lang="pl-PL" sz="1400" b="1" dirty="0"/>
              <a:t>G</a:t>
            </a:r>
            <a:r>
              <a:rPr lang="pl-PL" sz="1400" b="1" dirty="0" smtClean="0"/>
              <a:t>minie Strzyżów</a:t>
            </a:r>
            <a:endParaRPr lang="pl-PL" sz="1400" b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Co </a:t>
            </a:r>
            <a:r>
              <a:rPr lang="pl-PL" b="1" dirty="0" smtClean="0"/>
              <a:t>zrobić ?</a:t>
            </a:r>
            <a:endParaRPr lang="pl-PL" b="1" dirty="0"/>
          </a:p>
          <a:p>
            <a:endParaRPr lang="pl-PL" dirty="0"/>
          </a:p>
          <a:p>
            <a:r>
              <a:rPr lang="pl-PL" dirty="0" smtClean="0"/>
              <a:t>Wybierzcie Państwo </a:t>
            </a:r>
            <a:r>
              <a:rPr lang="pl-PL" dirty="0"/>
              <a:t>przedszkole publiczne, do którego </a:t>
            </a:r>
            <a:r>
              <a:rPr lang="pl-PL" dirty="0" smtClean="0"/>
              <a:t>chcecie </a:t>
            </a:r>
            <a:r>
              <a:rPr lang="pl-PL" dirty="0"/>
              <a:t>zapisać dziecko.</a:t>
            </a:r>
          </a:p>
          <a:p>
            <a:r>
              <a:rPr lang="pl-PL" dirty="0" smtClean="0"/>
              <a:t>Następnie:</a:t>
            </a: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/>
              <a:t>odwiedźcie </a:t>
            </a:r>
            <a:r>
              <a:rPr lang="pl-PL" dirty="0"/>
              <a:t>wybrane przedszkole,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/>
              <a:t>weźcie </a:t>
            </a:r>
            <a:r>
              <a:rPr lang="pl-PL" dirty="0"/>
              <a:t>wniosek o przyjęcie do przedszkola,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/>
              <a:t>wypełnijcie </a:t>
            </a:r>
            <a:r>
              <a:rPr lang="pl-PL" dirty="0"/>
              <a:t>wniosek</a:t>
            </a:r>
            <a:r>
              <a:rPr lang="pl-PL" dirty="0" smtClean="0"/>
              <a:t>, ( możecie wskazać trzy przedszkola ale wniosek złóżcie tylko w przedszkolu, które wpisaliście jako pierwsze),</a:t>
            </a: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/>
              <a:t>złóżcie </a:t>
            </a:r>
            <a:r>
              <a:rPr lang="pl-PL" dirty="0"/>
              <a:t>gotowy wniosek w tym </a:t>
            </a:r>
            <a:r>
              <a:rPr lang="pl-PL" dirty="0" smtClean="0"/>
              <a:t>przedszkolu.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96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87998"/>
          </a:xfrm>
        </p:spPr>
        <p:txBody>
          <a:bodyPr>
            <a:normAutofit/>
          </a:bodyPr>
          <a:lstStyle/>
          <a:p>
            <a:pPr algn="ctr"/>
            <a:r>
              <a:rPr lang="pl-PL" sz="1400" b="1" dirty="0" smtClean="0"/>
              <a:t>Rekrutacja do przedszkoli w </a:t>
            </a:r>
            <a:r>
              <a:rPr lang="pl-PL" sz="1400" b="1" dirty="0"/>
              <a:t>G</a:t>
            </a:r>
            <a:r>
              <a:rPr lang="pl-PL" sz="1400" b="1" dirty="0" smtClean="0"/>
              <a:t>minie Strzyżów</a:t>
            </a:r>
            <a:endParaRPr lang="pl-PL" sz="1400" b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Następnie: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/>
              <a:t>czekajcie </a:t>
            </a:r>
            <a:r>
              <a:rPr lang="pl-PL" dirty="0"/>
              <a:t>na ogłoszenie listy zakwalifikowanych i niezakwalifikowanych dzieci.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/>
              <a:t>gdy </a:t>
            </a:r>
            <a:r>
              <a:rPr lang="pl-PL" dirty="0"/>
              <a:t>dziecko zostanie zakwalifikowane do przedszkola — </a:t>
            </a:r>
            <a:r>
              <a:rPr lang="pl-PL" dirty="0" smtClean="0"/>
              <a:t>potwierdźcie </a:t>
            </a:r>
            <a:r>
              <a:rPr lang="pl-PL" dirty="0"/>
              <a:t>swoje zgłoszenie i </a:t>
            </a:r>
            <a:r>
              <a:rPr lang="pl-PL" dirty="0" smtClean="0"/>
              <a:t>przynieście </a:t>
            </a:r>
            <a:r>
              <a:rPr lang="pl-PL" dirty="0"/>
              <a:t>dodatkowe dokumenty (jeśli są potrzebne). Szczegóły </a:t>
            </a:r>
            <a:r>
              <a:rPr lang="pl-PL" dirty="0" smtClean="0"/>
              <a:t>dowiecie się w sekretariacie przedszkola,</a:t>
            </a: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c</a:t>
            </a:r>
            <a:r>
              <a:rPr lang="pl-PL" dirty="0" smtClean="0"/>
              <a:t>zekajcie </a:t>
            </a:r>
            <a:r>
              <a:rPr lang="pl-PL" dirty="0"/>
              <a:t>na ogłoszenie listy przyjętych i nieprzyjętych dzieci.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/>
              <a:t>jeśli Wasze </a:t>
            </a:r>
            <a:r>
              <a:rPr lang="pl-PL" dirty="0"/>
              <a:t>dziecko zostało przyjęte, </a:t>
            </a:r>
            <a:r>
              <a:rPr lang="pl-PL" dirty="0" smtClean="0"/>
              <a:t>podpiszcie </a:t>
            </a:r>
            <a:r>
              <a:rPr lang="pl-PL" dirty="0"/>
              <a:t>umowę z przedszkolem. </a:t>
            </a:r>
          </a:p>
        </p:txBody>
      </p:sp>
    </p:spTree>
    <p:extLst>
      <p:ext uri="{BB962C8B-B14F-4D97-AF65-F5344CB8AC3E}">
        <p14:creationId xmlns:p14="http://schemas.microsoft.com/office/powerpoint/2010/main" val="324558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87998"/>
          </a:xfrm>
        </p:spPr>
        <p:txBody>
          <a:bodyPr>
            <a:normAutofit/>
          </a:bodyPr>
          <a:lstStyle/>
          <a:p>
            <a:pPr algn="ctr"/>
            <a:r>
              <a:rPr lang="pl-PL" sz="1400" b="1" dirty="0" smtClean="0"/>
              <a:t>Rekrutacja do przedszkoli w </a:t>
            </a:r>
            <a:r>
              <a:rPr lang="pl-PL" sz="1400" b="1" dirty="0"/>
              <a:t>G</a:t>
            </a:r>
            <a:r>
              <a:rPr lang="pl-PL" sz="1400" b="1" dirty="0" smtClean="0"/>
              <a:t>minie Strzyżów</a:t>
            </a:r>
            <a:endParaRPr lang="pl-PL" sz="1400" b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Co </a:t>
            </a:r>
            <a:r>
              <a:rPr lang="pl-PL" b="1" dirty="0" smtClean="0"/>
              <a:t>przygotować ?</a:t>
            </a:r>
            <a:endParaRPr lang="pl-PL" b="1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/>
              <a:t>wniosek </a:t>
            </a:r>
            <a:r>
              <a:rPr lang="pl-PL" dirty="0"/>
              <a:t>o przyjęcie do przedszkola </a:t>
            </a:r>
            <a:r>
              <a:rPr lang="pl-PL" dirty="0" smtClean="0"/>
              <a:t>— możecie </a:t>
            </a:r>
            <a:r>
              <a:rPr lang="pl-PL" dirty="0"/>
              <a:t>go dostać w </a:t>
            </a:r>
            <a:r>
              <a:rPr lang="pl-PL" dirty="0" smtClean="0"/>
              <a:t>przedszkolu lub wydrukować ze strony internetowej przedszkola.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938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</TotalTime>
  <Words>889</Words>
  <Application>Microsoft Office PowerPoint</Application>
  <PresentationFormat>Niestandardowy</PresentationFormat>
  <Paragraphs>85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Smuga</vt:lpstr>
      <vt:lpstr>Rekrutacja do przedszkoli w Gminie Strzyżów</vt:lpstr>
      <vt:lpstr>Rekrutacja do przedszkoli w Gminie Strzyżów</vt:lpstr>
      <vt:lpstr>Rekrutacja do przedszkoli w Gminie Strzyżów</vt:lpstr>
      <vt:lpstr>Rekrutacja do przedszkoli w Gminie Strzyżów</vt:lpstr>
      <vt:lpstr>Rekrutacja do przedszkoli w Gminie Strzyżów</vt:lpstr>
      <vt:lpstr>Rekrutacja do przedszkoli w Gminie Strzyżów</vt:lpstr>
      <vt:lpstr>Rekrutacja do przedszkoli w Gminie Strzyżów</vt:lpstr>
      <vt:lpstr>Rekrutacja do przedszkoli w Gminie Strzyżów</vt:lpstr>
      <vt:lpstr>Rekrutacja do przedszkoli w Gminie Strzyżów</vt:lpstr>
      <vt:lpstr>Rekrutacja do przedszkoli w Gminie Strzyżów</vt:lpstr>
      <vt:lpstr>Rekrutacja do przedszkoli w Gminie Strzyżów</vt:lpstr>
      <vt:lpstr>Rekrutacja do przedszkoli w Gminie Strzyżów</vt:lpstr>
      <vt:lpstr>Rekrutacja do przedszkoli w Gminie Strzyżów</vt:lpstr>
      <vt:lpstr>Rekrutacja do przedszkoli w Gminie Strzyżów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Rekrutacja do przedszkoli w Gminie Strzyżów</dc:title>
  <dc:creator>uzytkownik</dc:creator>
  <cp:lastModifiedBy>TOM</cp:lastModifiedBy>
  <cp:revision>10</cp:revision>
  <dcterms:created xsi:type="dcterms:W3CDTF">2017-03-21T09:28:52Z</dcterms:created>
  <dcterms:modified xsi:type="dcterms:W3CDTF">2017-03-21T21:17:42Z</dcterms:modified>
</cp:coreProperties>
</file>