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35AF9-6D4C-4026-AE28-09A980BE220F}" v="1" dt="2021-04-13T14:47:56.166"/>
    <p1510:client id="{8A54016A-FE11-49D3-8A4D-84C8EFC007F8}" v="187" dt="2021-04-12T08:29:23.471"/>
    <p1510:client id="{BEC48BB4-7458-4ED5-89C8-1EF0C108C26C}" v="485" dt="2021-04-12T08:10:10.956"/>
    <p1510:client id="{D4F298B5-76F1-4C87-9C30-B1F1CBED58A5}" v="91" dt="2021-04-13T14:52:16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ycja Poręba" userId="a0d3b4141fb26a77" providerId="Windows Live" clId="Web-{8A54016A-FE11-49D3-8A4D-84C8EFC007F8}"/>
    <pc:docChg chg="addSld modSld">
      <pc:chgData name="Patrycja Poręba" userId="a0d3b4141fb26a77" providerId="Windows Live" clId="Web-{8A54016A-FE11-49D3-8A4D-84C8EFC007F8}" dt="2021-04-12T08:29:23.471" v="92" actId="20577"/>
      <pc:docMkLst>
        <pc:docMk/>
      </pc:docMkLst>
      <pc:sldChg chg="modSp">
        <pc:chgData name="Patrycja Poręba" userId="a0d3b4141fb26a77" providerId="Windows Live" clId="Web-{8A54016A-FE11-49D3-8A4D-84C8EFC007F8}" dt="2021-04-12T08:27:14.141" v="1" actId="1076"/>
        <pc:sldMkLst>
          <pc:docMk/>
          <pc:sldMk cId="1227739966" sldId="260"/>
        </pc:sldMkLst>
        <pc:picChg chg="mod">
          <ac:chgData name="Patrycja Poręba" userId="a0d3b4141fb26a77" providerId="Windows Live" clId="Web-{8A54016A-FE11-49D3-8A4D-84C8EFC007F8}" dt="2021-04-12T08:27:14.141" v="1" actId="1076"/>
          <ac:picMkLst>
            <pc:docMk/>
            <pc:sldMk cId="1227739966" sldId="260"/>
            <ac:picMk id="5" creationId="{958E2EEC-2EC4-45D8-8B65-C5BA93CE650A}"/>
          </ac:picMkLst>
        </pc:picChg>
      </pc:sldChg>
      <pc:sldChg chg="modSp new">
        <pc:chgData name="Patrycja Poręba" userId="a0d3b4141fb26a77" providerId="Windows Live" clId="Web-{8A54016A-FE11-49D3-8A4D-84C8EFC007F8}" dt="2021-04-12T08:29:23.471" v="92" actId="20577"/>
        <pc:sldMkLst>
          <pc:docMk/>
          <pc:sldMk cId="313245887" sldId="261"/>
        </pc:sldMkLst>
        <pc:spChg chg="mod">
          <ac:chgData name="Patrycja Poręba" userId="a0d3b4141fb26a77" providerId="Windows Live" clId="Web-{8A54016A-FE11-49D3-8A4D-84C8EFC007F8}" dt="2021-04-12T08:28:15.048" v="67" actId="20577"/>
          <ac:spMkLst>
            <pc:docMk/>
            <pc:sldMk cId="313245887" sldId="261"/>
            <ac:spMk id="2" creationId="{B73E8D6C-38E4-4544-B509-DDBCE8E5B519}"/>
          </ac:spMkLst>
        </pc:spChg>
        <pc:spChg chg="mod">
          <ac:chgData name="Patrycja Poręba" userId="a0d3b4141fb26a77" providerId="Windows Live" clId="Web-{8A54016A-FE11-49D3-8A4D-84C8EFC007F8}" dt="2021-04-12T08:29:05.440" v="91" actId="20577"/>
          <ac:spMkLst>
            <pc:docMk/>
            <pc:sldMk cId="313245887" sldId="261"/>
            <ac:spMk id="3" creationId="{82261591-CCC1-44F0-90E1-B1B63B0D46DD}"/>
          </ac:spMkLst>
        </pc:spChg>
        <pc:spChg chg="mod">
          <ac:chgData name="Patrycja Poręba" userId="a0d3b4141fb26a77" providerId="Windows Live" clId="Web-{8A54016A-FE11-49D3-8A4D-84C8EFC007F8}" dt="2021-04-12T08:29:23.471" v="92" actId="20577"/>
          <ac:spMkLst>
            <pc:docMk/>
            <pc:sldMk cId="313245887" sldId="261"/>
            <ac:spMk id="4" creationId="{0E3C34B5-F3CB-485E-80D9-4B5EC366DA98}"/>
          </ac:spMkLst>
        </pc:spChg>
      </pc:sldChg>
    </pc:docChg>
  </pc:docChgLst>
  <pc:docChgLst>
    <pc:chgData name="Patrycja Poręba" userId="a0d3b4141fb26a77" providerId="Windows Live" clId="Web-{D4F298B5-76F1-4C87-9C30-B1F1CBED58A5}"/>
    <pc:docChg chg="modSld">
      <pc:chgData name="Patrycja Poręba" userId="a0d3b4141fb26a77" providerId="Windows Live" clId="Web-{D4F298B5-76F1-4C87-9C30-B1F1CBED58A5}" dt="2021-04-13T14:52:16.317" v="44" actId="20577"/>
      <pc:docMkLst>
        <pc:docMk/>
      </pc:docMkLst>
      <pc:sldChg chg="modSp">
        <pc:chgData name="Patrycja Poręba" userId="a0d3b4141fb26a77" providerId="Windows Live" clId="Web-{D4F298B5-76F1-4C87-9C30-B1F1CBED58A5}" dt="2021-04-13T14:51:30.299" v="3" actId="1076"/>
        <pc:sldMkLst>
          <pc:docMk/>
          <pc:sldMk cId="396019643" sldId="259"/>
        </pc:sldMkLst>
        <pc:picChg chg="mod">
          <ac:chgData name="Patrycja Poręba" userId="a0d3b4141fb26a77" providerId="Windows Live" clId="Web-{D4F298B5-76F1-4C87-9C30-B1F1CBED58A5}" dt="2021-04-13T14:51:30.299" v="3" actId="1076"/>
          <ac:picMkLst>
            <pc:docMk/>
            <pc:sldMk cId="396019643" sldId="259"/>
            <ac:picMk id="4" creationId="{2DE492C4-D779-48DE-A600-96F8EB65BDF0}"/>
          </ac:picMkLst>
        </pc:picChg>
      </pc:sldChg>
      <pc:sldChg chg="delSp modSp">
        <pc:chgData name="Patrycja Poręba" userId="a0d3b4141fb26a77" providerId="Windows Live" clId="Web-{D4F298B5-76F1-4C87-9C30-B1F1CBED58A5}" dt="2021-04-13T14:52:16.317" v="44" actId="20577"/>
        <pc:sldMkLst>
          <pc:docMk/>
          <pc:sldMk cId="1227739966" sldId="260"/>
        </pc:sldMkLst>
        <pc:spChg chg="mod">
          <ac:chgData name="Patrycja Poręba" userId="a0d3b4141fb26a77" providerId="Windows Live" clId="Web-{D4F298B5-76F1-4C87-9C30-B1F1CBED58A5}" dt="2021-04-13T14:51:59.550" v="10" actId="20577"/>
          <ac:spMkLst>
            <pc:docMk/>
            <pc:sldMk cId="1227739966" sldId="260"/>
            <ac:spMk id="2" creationId="{DE5185B0-E995-4E7F-8883-7E050DF3C100}"/>
          </ac:spMkLst>
        </pc:spChg>
        <pc:spChg chg="mod">
          <ac:chgData name="Patrycja Poręba" userId="a0d3b4141fb26a77" providerId="Windows Live" clId="Web-{D4F298B5-76F1-4C87-9C30-B1F1CBED58A5}" dt="2021-04-13T14:52:16.317" v="44" actId="20577"/>
          <ac:spMkLst>
            <pc:docMk/>
            <pc:sldMk cId="1227739966" sldId="260"/>
            <ac:spMk id="3" creationId="{1BF5FBD0-22ED-4CEF-B757-675126F98BA6}"/>
          </ac:spMkLst>
        </pc:spChg>
        <pc:spChg chg="mod">
          <ac:chgData name="Patrycja Poręba" userId="a0d3b4141fb26a77" providerId="Windows Live" clId="Web-{D4F298B5-76F1-4C87-9C30-B1F1CBED58A5}" dt="2021-04-13T14:51:39.893" v="6" actId="20577"/>
          <ac:spMkLst>
            <pc:docMk/>
            <pc:sldMk cId="1227739966" sldId="260"/>
            <ac:spMk id="4" creationId="{8CD297FD-561D-417B-8024-4F7E830E2FC5}"/>
          </ac:spMkLst>
        </pc:spChg>
        <pc:picChg chg="del">
          <ac:chgData name="Patrycja Poręba" userId="a0d3b4141fb26a77" providerId="Windows Live" clId="Web-{D4F298B5-76F1-4C87-9C30-B1F1CBED58A5}" dt="2021-04-13T14:51:35.377" v="4"/>
          <ac:picMkLst>
            <pc:docMk/>
            <pc:sldMk cId="1227739966" sldId="260"/>
            <ac:picMk id="5" creationId="{958E2EEC-2EC4-45D8-8B65-C5BA93CE650A}"/>
          </ac:picMkLst>
        </pc:picChg>
      </pc:sldChg>
    </pc:docChg>
  </pc:docChgLst>
  <pc:docChgLst>
    <pc:chgData name="Patrycja Poręba" userId="a0d3b4141fb26a77" providerId="Windows Live" clId="Web-{BEC48BB4-7458-4ED5-89C8-1EF0C108C26C}"/>
    <pc:docChg chg="addSld modSld">
      <pc:chgData name="Patrycja Poręba" userId="a0d3b4141fb26a77" providerId="Windows Live" clId="Web-{BEC48BB4-7458-4ED5-89C8-1EF0C108C26C}" dt="2021-04-12T08:10:10.956" v="250"/>
      <pc:docMkLst>
        <pc:docMk/>
      </pc:docMkLst>
      <pc:sldChg chg="modSp">
        <pc:chgData name="Patrycja Poręba" userId="a0d3b4141fb26a77" providerId="Windows Live" clId="Web-{BEC48BB4-7458-4ED5-89C8-1EF0C108C26C}" dt="2021-04-12T07:56:38.390" v="8" actId="20577"/>
        <pc:sldMkLst>
          <pc:docMk/>
          <pc:sldMk cId="1194440229" sldId="256"/>
        </pc:sldMkLst>
        <pc:spChg chg="mod">
          <ac:chgData name="Patrycja Poręba" userId="a0d3b4141fb26a77" providerId="Windows Live" clId="Web-{BEC48BB4-7458-4ED5-89C8-1EF0C108C26C}" dt="2021-04-12T07:56:38.390" v="8" actId="20577"/>
          <ac:spMkLst>
            <pc:docMk/>
            <pc:sldMk cId="1194440229" sldId="256"/>
            <ac:spMk id="2" creationId="{00000000-0000-0000-0000-000000000000}"/>
          </ac:spMkLst>
        </pc:spChg>
      </pc:sldChg>
      <pc:sldChg chg="modSp new">
        <pc:chgData name="Patrycja Poręba" userId="a0d3b4141fb26a77" providerId="Windows Live" clId="Web-{BEC48BB4-7458-4ED5-89C8-1EF0C108C26C}" dt="2021-04-12T07:59:20.613" v="49" actId="1076"/>
        <pc:sldMkLst>
          <pc:docMk/>
          <pc:sldMk cId="951416798" sldId="257"/>
        </pc:sldMkLst>
        <pc:spChg chg="mod">
          <ac:chgData name="Patrycja Poręba" userId="a0d3b4141fb26a77" providerId="Windows Live" clId="Web-{BEC48BB4-7458-4ED5-89C8-1EF0C108C26C}" dt="2021-04-12T07:57:05.532" v="42" actId="20577"/>
          <ac:spMkLst>
            <pc:docMk/>
            <pc:sldMk cId="951416798" sldId="257"/>
            <ac:spMk id="2" creationId="{D661B56B-6140-45A9-8BE2-9120AFAFDD10}"/>
          </ac:spMkLst>
        </pc:spChg>
        <pc:spChg chg="mod">
          <ac:chgData name="Patrycja Poręba" userId="a0d3b4141fb26a77" providerId="Windows Live" clId="Web-{BEC48BB4-7458-4ED5-89C8-1EF0C108C26C}" dt="2021-04-12T07:59:20.613" v="49" actId="1076"/>
          <ac:spMkLst>
            <pc:docMk/>
            <pc:sldMk cId="951416798" sldId="257"/>
            <ac:spMk id="3" creationId="{3A4B5392-1853-44CA-8359-68154F10B294}"/>
          </ac:spMkLst>
        </pc:spChg>
      </pc:sldChg>
      <pc:sldChg chg="addSp modSp new">
        <pc:chgData name="Patrycja Poręba" userId="a0d3b4141fb26a77" providerId="Windows Live" clId="Web-{BEC48BB4-7458-4ED5-89C8-1EF0C108C26C}" dt="2021-04-12T08:02:35.633" v="127" actId="20577"/>
        <pc:sldMkLst>
          <pc:docMk/>
          <pc:sldMk cId="1113324444" sldId="258"/>
        </pc:sldMkLst>
        <pc:spChg chg="add mod">
          <ac:chgData name="Patrycja Poręba" userId="a0d3b4141fb26a77" providerId="Windows Live" clId="Web-{BEC48BB4-7458-4ED5-89C8-1EF0C108C26C}" dt="2021-04-12T08:02:35.633" v="127" actId="20577"/>
          <ac:spMkLst>
            <pc:docMk/>
            <pc:sldMk cId="1113324444" sldId="258"/>
            <ac:spMk id="2" creationId="{814E193F-E17D-4E07-A3BE-69C449A1720E}"/>
          </ac:spMkLst>
        </pc:spChg>
      </pc:sldChg>
      <pc:sldChg chg="addSp delSp modSp new mod setBg chgLayout">
        <pc:chgData name="Patrycja Poręba" userId="a0d3b4141fb26a77" providerId="Windows Live" clId="Web-{BEC48BB4-7458-4ED5-89C8-1EF0C108C26C}" dt="2021-04-12T08:06:01.481" v="171"/>
        <pc:sldMkLst>
          <pc:docMk/>
          <pc:sldMk cId="396019643" sldId="259"/>
        </pc:sldMkLst>
        <pc:spChg chg="mod ord">
          <ac:chgData name="Patrycja Poręba" userId="a0d3b4141fb26a77" providerId="Windows Live" clId="Web-{BEC48BB4-7458-4ED5-89C8-1EF0C108C26C}" dt="2021-04-12T08:06:01.481" v="171"/>
          <ac:spMkLst>
            <pc:docMk/>
            <pc:sldMk cId="396019643" sldId="259"/>
            <ac:spMk id="2" creationId="{E9AAAF9B-35F7-4E44-B3DA-E09346633740}"/>
          </ac:spMkLst>
        </pc:spChg>
        <pc:spChg chg="mod ord">
          <ac:chgData name="Patrycja Poręba" userId="a0d3b4141fb26a77" providerId="Windows Live" clId="Web-{BEC48BB4-7458-4ED5-89C8-1EF0C108C26C}" dt="2021-04-12T08:06:01.481" v="171"/>
          <ac:spMkLst>
            <pc:docMk/>
            <pc:sldMk cId="396019643" sldId="259"/>
            <ac:spMk id="3" creationId="{840B35D3-3006-4652-92F1-ACF97AC42F8B}"/>
          </ac:spMkLst>
        </pc:spChg>
        <pc:spChg chg="add del">
          <ac:chgData name="Patrycja Poręba" userId="a0d3b4141fb26a77" providerId="Windows Live" clId="Web-{BEC48BB4-7458-4ED5-89C8-1EF0C108C26C}" dt="2021-04-12T08:06:01.481" v="171"/>
          <ac:spMkLst>
            <pc:docMk/>
            <pc:sldMk cId="396019643" sldId="259"/>
            <ac:spMk id="8" creationId="{C33976D1-3430-450C-A978-87A9A6E8E71F}"/>
          </ac:spMkLst>
        </pc:spChg>
        <pc:spChg chg="add del">
          <ac:chgData name="Patrycja Poręba" userId="a0d3b4141fb26a77" providerId="Windows Live" clId="Web-{BEC48BB4-7458-4ED5-89C8-1EF0C108C26C}" dt="2021-04-12T08:06:01.481" v="171"/>
          <ac:spMkLst>
            <pc:docMk/>
            <pc:sldMk cId="396019643" sldId="259"/>
            <ac:spMk id="10" creationId="{7D6AAC78-7D86-415A-ADC1-2B474807960C}"/>
          </ac:spMkLst>
        </pc:spChg>
        <pc:spChg chg="add del">
          <ac:chgData name="Patrycja Poręba" userId="a0d3b4141fb26a77" providerId="Windows Live" clId="Web-{BEC48BB4-7458-4ED5-89C8-1EF0C108C26C}" dt="2021-04-12T08:06:01.481" v="171"/>
          <ac:spMkLst>
            <pc:docMk/>
            <pc:sldMk cId="396019643" sldId="259"/>
            <ac:spMk id="12" creationId="{F2A658D9-F185-44F1-BA33-D50320D1D078}"/>
          </ac:spMkLst>
        </pc:spChg>
        <pc:spChg chg="add">
          <ac:chgData name="Patrycja Poręba" userId="a0d3b4141fb26a77" providerId="Windows Live" clId="Web-{BEC48BB4-7458-4ED5-89C8-1EF0C108C26C}" dt="2021-04-12T08:06:01.481" v="171"/>
          <ac:spMkLst>
            <pc:docMk/>
            <pc:sldMk cId="396019643" sldId="259"/>
            <ac:spMk id="17" creationId="{1660E788-AFA9-4A1B-9991-6AA74632A15B}"/>
          </ac:spMkLst>
        </pc:spChg>
        <pc:spChg chg="add">
          <ac:chgData name="Patrycja Poręba" userId="a0d3b4141fb26a77" providerId="Windows Live" clId="Web-{BEC48BB4-7458-4ED5-89C8-1EF0C108C26C}" dt="2021-04-12T08:06:01.481" v="171"/>
          <ac:spMkLst>
            <pc:docMk/>
            <pc:sldMk cId="396019643" sldId="259"/>
            <ac:spMk id="19" creationId="{867D4867-5BA7-4462-B2F6-A23F4A622AA7}"/>
          </ac:spMkLst>
        </pc:spChg>
        <pc:picChg chg="add mod ord">
          <ac:chgData name="Patrycja Poręba" userId="a0d3b4141fb26a77" providerId="Windows Live" clId="Web-{BEC48BB4-7458-4ED5-89C8-1EF0C108C26C}" dt="2021-04-12T08:06:01.481" v="171"/>
          <ac:picMkLst>
            <pc:docMk/>
            <pc:sldMk cId="396019643" sldId="259"/>
            <ac:picMk id="4" creationId="{2DE492C4-D779-48DE-A600-96F8EB65BDF0}"/>
          </ac:picMkLst>
        </pc:picChg>
      </pc:sldChg>
      <pc:sldChg chg="addSp modSp new">
        <pc:chgData name="Patrycja Poręba" userId="a0d3b4141fb26a77" providerId="Windows Live" clId="Web-{BEC48BB4-7458-4ED5-89C8-1EF0C108C26C}" dt="2021-04-12T08:10:10.956" v="250"/>
        <pc:sldMkLst>
          <pc:docMk/>
          <pc:sldMk cId="1227739966" sldId="260"/>
        </pc:sldMkLst>
        <pc:spChg chg="mod">
          <ac:chgData name="Patrycja Poręba" userId="a0d3b4141fb26a77" providerId="Windows Live" clId="Web-{BEC48BB4-7458-4ED5-89C8-1EF0C108C26C}" dt="2021-04-12T08:07:24.280" v="224" actId="20577"/>
          <ac:spMkLst>
            <pc:docMk/>
            <pc:sldMk cId="1227739966" sldId="260"/>
            <ac:spMk id="2" creationId="{DE5185B0-E995-4E7F-8883-7E050DF3C100}"/>
          </ac:spMkLst>
        </pc:spChg>
        <pc:spChg chg="mod">
          <ac:chgData name="Patrycja Poręba" userId="a0d3b4141fb26a77" providerId="Windows Live" clId="Web-{BEC48BB4-7458-4ED5-89C8-1EF0C108C26C}" dt="2021-04-12T08:07:45.187" v="230" actId="20577"/>
          <ac:spMkLst>
            <pc:docMk/>
            <pc:sldMk cId="1227739966" sldId="260"/>
            <ac:spMk id="3" creationId="{1BF5FBD0-22ED-4CEF-B757-675126F98BA6}"/>
          </ac:spMkLst>
        </pc:spChg>
        <pc:spChg chg="mod">
          <ac:chgData name="Patrycja Poręba" userId="a0d3b4141fb26a77" providerId="Windows Live" clId="Web-{BEC48BB4-7458-4ED5-89C8-1EF0C108C26C}" dt="2021-04-12T08:09:32.049" v="249" actId="20577"/>
          <ac:spMkLst>
            <pc:docMk/>
            <pc:sldMk cId="1227739966" sldId="260"/>
            <ac:spMk id="4" creationId="{8CD297FD-561D-417B-8024-4F7E830E2FC5}"/>
          </ac:spMkLst>
        </pc:spChg>
        <pc:picChg chg="add mod">
          <ac:chgData name="Patrycja Poręba" userId="a0d3b4141fb26a77" providerId="Windows Live" clId="Web-{BEC48BB4-7458-4ED5-89C8-1EF0C108C26C}" dt="2021-04-12T08:10:10.956" v="250"/>
          <ac:picMkLst>
            <pc:docMk/>
            <pc:sldMk cId="1227739966" sldId="260"/>
            <ac:picMk id="5" creationId="{958E2EEC-2EC4-45D8-8B65-C5BA93CE650A}"/>
          </ac:picMkLst>
        </pc:picChg>
      </pc:sldChg>
    </pc:docChg>
  </pc:docChgLst>
  <pc:docChgLst>
    <pc:chgData name="Patrycja Poręba" userId="a0d3b4141fb26a77" providerId="Windows Live" clId="Web-{1C635AF9-6D4C-4026-AE28-09A980BE220F}"/>
    <pc:docChg chg="delSld">
      <pc:chgData name="Patrycja Poręba" userId="a0d3b4141fb26a77" providerId="Windows Live" clId="Web-{1C635AF9-6D4C-4026-AE28-09A980BE220F}" dt="2021-04-13T14:47:56.166" v="0"/>
      <pc:docMkLst>
        <pc:docMk/>
      </pc:docMkLst>
      <pc:sldChg chg="del">
        <pc:chgData name="Patrycja Poręba" userId="a0d3b4141fb26a77" providerId="Windows Live" clId="Web-{1C635AF9-6D4C-4026-AE28-09A980BE220F}" dt="2021-04-13T14:47:56.166" v="0"/>
        <pc:sldMkLst>
          <pc:docMk/>
          <pc:sldMk cId="313245887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4/13/2021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4/13/2021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4/13/2021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4Rv8Dlm5m4&amp;ab_channel=RosNutkiTV-Piosenkidladziec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uzzlefactory.pl/pl/puzzle/graj/krajobrazy/227130-las-przyroda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/>
              <a:t>Dbamy</a:t>
            </a:r>
            <a:r>
              <a:rPr lang="en-US"/>
              <a:t> o </a:t>
            </a:r>
            <a:r>
              <a:rPr lang="en-US" err="1"/>
              <a:t>ziemię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661B56B-6140-45A9-8BE2-9120AFAF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Witajcie kochani :)</a:t>
            </a:r>
            <a:br>
              <a:rPr lang="pl-PL"/>
            </a:br>
            <a:r>
              <a:rPr lang="pl-PL"/>
              <a:t>dziś rozpoczniemy od przeczytania opowieści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4B5392-1853-44CA-8359-68154F10B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11" y="2352294"/>
            <a:ext cx="10644378" cy="415925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pl-PL">
                <a:ea typeface="+mn-lt"/>
                <a:cs typeface="+mn-lt"/>
              </a:rPr>
              <a:t>Łukaszek, syn drwala z leśnego domku, wybrał się do lasu na żołędzie i grzyby. Wziął woreczek na żołędzie i koszyk na grzyby i ruszył w stronę lasu. Długo, długo wędrował leśnymi ścieżkami, wreszcie dotarł do miejsca, gdzie rosło wiele pięknych grzybów i żołędzi.</a:t>
            </a:r>
            <a:br>
              <a:rPr lang="pl-PL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- Ojej, grzyby, grzyby i żołędzie! Jak ich wiele, o jej, jakie to szczęście tyle ich znaleźć! Pozbieram grzyby i zaraz nazrywam żołędzi! Hurra!!! </a:t>
            </a:r>
            <a:r>
              <a:rPr lang="pl-PL" err="1">
                <a:ea typeface="+mn-lt"/>
                <a:cs typeface="+mn-lt"/>
              </a:rPr>
              <a:t>Tra</a:t>
            </a:r>
            <a:r>
              <a:rPr lang="pl-PL">
                <a:ea typeface="+mn-lt"/>
                <a:cs typeface="+mn-lt"/>
              </a:rPr>
              <a:t> la </a:t>
            </a:r>
            <a:r>
              <a:rPr lang="pl-PL" err="1">
                <a:ea typeface="+mn-lt"/>
                <a:cs typeface="+mn-lt"/>
              </a:rPr>
              <a:t>la</a:t>
            </a:r>
            <a:r>
              <a:rPr lang="pl-PL">
                <a:ea typeface="+mn-lt"/>
                <a:cs typeface="+mn-lt"/>
              </a:rPr>
              <a:t> </a:t>
            </a:r>
            <a:r>
              <a:rPr lang="pl-PL" err="1">
                <a:ea typeface="+mn-lt"/>
                <a:cs typeface="+mn-lt"/>
              </a:rPr>
              <a:t>la</a:t>
            </a:r>
            <a:r>
              <a:rPr lang="pl-PL">
                <a:ea typeface="+mn-lt"/>
                <a:cs typeface="+mn-lt"/>
              </a:rPr>
              <a:t> - jakie piękne żołędzie</a:t>
            </a:r>
            <a:br>
              <a:rPr lang="pl-PL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- </a:t>
            </a:r>
            <a:r>
              <a:rPr lang="pl-PL" err="1">
                <a:ea typeface="+mn-lt"/>
                <a:cs typeface="+mn-lt"/>
              </a:rPr>
              <a:t>Aaa</a:t>
            </a:r>
            <a:r>
              <a:rPr lang="pl-PL">
                <a:ea typeface="+mn-lt"/>
                <a:cs typeface="+mn-lt"/>
              </a:rPr>
              <a:t>.... </a:t>
            </a:r>
            <a:r>
              <a:rPr lang="pl-PL" i="1">
                <a:ea typeface="+mn-lt"/>
                <a:cs typeface="+mn-lt"/>
              </a:rPr>
              <a:t>/ziewanie/</a:t>
            </a:r>
            <a:br>
              <a:rPr lang="pl-PL" i="1">
                <a:ea typeface="+mn-lt"/>
                <a:cs typeface="+mn-lt"/>
              </a:rPr>
            </a:br>
            <a:r>
              <a:rPr lang="pl-PL" i="1">
                <a:ea typeface="+mn-lt"/>
                <a:cs typeface="+mn-lt"/>
              </a:rPr>
              <a:t>Nagle tuż przy Łukaszu ktoś ziewnął głośno, coś szarpnęło i ktoś zawołał dudniącym głosem:</a:t>
            </a:r>
            <a:br>
              <a:rPr lang="pl-PL" i="1">
                <a:ea typeface="+mn-lt"/>
                <a:cs typeface="+mn-lt"/>
              </a:rPr>
            </a:br>
            <a:r>
              <a:rPr lang="pl-PL" i="1">
                <a:ea typeface="+mn-lt"/>
                <a:cs typeface="+mn-lt"/>
              </a:rPr>
              <a:t>- Ej, hej! Kto mnie budzi? Kto po lesie chodzi? Kto mi w samo południe depcze po mojej brodzie i to w biały dzień? Zaraz go pochwycę i zamienię w pień!</a:t>
            </a:r>
            <a:br>
              <a:rPr lang="pl-PL" i="1">
                <a:ea typeface="+mn-lt"/>
                <a:cs typeface="+mn-lt"/>
              </a:rPr>
            </a:br>
            <a:br>
              <a:rPr lang="pl-PL" i="1">
                <a:ea typeface="+mn-lt"/>
                <a:cs typeface="+mn-lt"/>
              </a:rPr>
            </a:br>
            <a:r>
              <a:rPr lang="pl-PL" i="1">
                <a:ea typeface="+mn-lt"/>
                <a:cs typeface="+mn-lt"/>
              </a:rPr>
              <a:t>Spod liści wygramolił się cudak leśny i stanął przed chłopcem. Pod Łukaszem nogi </a:t>
            </a:r>
            <a:r>
              <a:rPr lang="pl-PL" i="1" err="1">
                <a:ea typeface="+mn-lt"/>
                <a:cs typeface="+mn-lt"/>
              </a:rPr>
              <a:t>zatrzęsły</a:t>
            </a:r>
            <a:r>
              <a:rPr lang="pl-PL" i="1">
                <a:ea typeface="+mn-lt"/>
                <a:cs typeface="+mn-lt"/>
              </a:rPr>
              <a:t> się ze strachu.</a:t>
            </a:r>
            <a:br>
              <a:rPr lang="pl-PL" i="1">
                <a:ea typeface="+mn-lt"/>
                <a:cs typeface="+mn-lt"/>
              </a:rPr>
            </a:br>
            <a:r>
              <a:rPr lang="pl-PL" i="1">
                <a:ea typeface="+mn-lt"/>
                <a:cs typeface="+mn-lt"/>
              </a:rPr>
              <a:t>- Dzień dobry. To ja Łukasz, syn drwala, ja sobie pójdę i oddam...oddam grzyby i żołędzie też oddam, tylko niech mnie pan puści.</a:t>
            </a:r>
            <a:br>
              <a:rPr lang="pl-PL" i="1">
                <a:ea typeface="+mn-lt"/>
                <a:cs typeface="+mn-lt"/>
              </a:rPr>
            </a:br>
            <a:r>
              <a:rPr lang="pl-PL" i="1">
                <a:ea typeface="+mn-lt"/>
                <a:cs typeface="+mn-lt"/>
              </a:rPr>
              <a:t>- No, no nie tak szybko moja rybko, zaraz sobie z tobą chwilkę porozmawiam, nie bój się mnie, przecież nie jestem taki straszny.</a:t>
            </a:r>
            <a:br>
              <a:rPr lang="pl-PL" i="1">
                <a:ea typeface="+mn-lt"/>
                <a:cs typeface="+mn-lt"/>
              </a:rPr>
            </a:br>
            <a:r>
              <a:rPr lang="pl-PL" i="1">
                <a:ea typeface="+mn-lt"/>
                <a:cs typeface="+mn-lt"/>
              </a:rPr>
              <a:t>- No chyba nie... tę piękne zielone włosy, ma pan wspaniały płaszcz z liści i </a:t>
            </a:r>
            <a:r>
              <a:rPr lang="pl-PL" i="1" err="1">
                <a:ea typeface="+mn-lt"/>
                <a:cs typeface="+mn-lt"/>
              </a:rPr>
              <a:t>dłuuuugą</a:t>
            </a:r>
            <a:r>
              <a:rPr lang="pl-PL" i="1">
                <a:ea typeface="+mn-lt"/>
                <a:cs typeface="+mn-lt"/>
              </a:rPr>
              <a:t> brodę. Mój dziadek też ma brodę, ale nie taka długą. A... kim pan jest?</a:t>
            </a:r>
            <a:br>
              <a:rPr lang="pl-PL" i="1">
                <a:ea typeface="+mn-lt"/>
                <a:cs typeface="+mn-lt"/>
              </a:rPr>
            </a:br>
            <a:r>
              <a:rPr lang="pl-PL" i="1">
                <a:ea typeface="+mn-lt"/>
                <a:cs typeface="+mn-lt"/>
              </a:rPr>
              <a:t>- Jestem dziad </a:t>
            </a:r>
            <a:r>
              <a:rPr lang="pl-PL" i="1" err="1">
                <a:ea typeface="+mn-lt"/>
                <a:cs typeface="+mn-lt"/>
              </a:rPr>
              <a:t>Drzeworad</a:t>
            </a:r>
            <a:r>
              <a:rPr lang="pl-PL" i="1">
                <a:ea typeface="+mn-lt"/>
                <a:cs typeface="+mn-lt"/>
              </a:rPr>
              <a:t>! Strażnik lasu. Bronię tu każdej trawki i nie lubię, by mi deptano po brodzie!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1416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14E193F-E17D-4E07-A3BE-69C449A1720E}"/>
              </a:ext>
            </a:extLst>
          </p:cNvPr>
          <p:cNvSpPr txBox="1"/>
          <p:nvPr/>
        </p:nvSpPr>
        <p:spPr>
          <a:xfrm>
            <a:off x="323850" y="219075"/>
            <a:ext cx="11420475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>
                <a:ea typeface="+mn-lt"/>
                <a:cs typeface="+mn-lt"/>
              </a:rPr>
              <a:t>- Przepraszam pana, ale nie zauważyłem tej brody.</a:t>
            </a:r>
            <a:br>
              <a:rPr lang="pl-PL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- Nie lubię, gdy ktoś w lesie wyprawia wrzaski, śmiechy, gdy płoszy zwierzęta, zrywa liście. Nie lubię, gdy rozrzuca się śmieci, łamie się gałęzie, niszczy drzewa.</a:t>
            </a:r>
            <a:br>
              <a:rPr lang="pl-PL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- O, ja też tego nie lubię! A co stało się z tym drzewem dziadzie </a:t>
            </a:r>
            <a:r>
              <a:rPr lang="pl-PL" err="1">
                <a:ea typeface="+mn-lt"/>
                <a:cs typeface="+mn-lt"/>
              </a:rPr>
              <a:t>Drzeworadzie</a:t>
            </a:r>
            <a:r>
              <a:rPr lang="pl-PL">
                <a:ea typeface="+mn-lt"/>
                <a:cs typeface="+mn-lt"/>
              </a:rPr>
              <a:t>? Dlaczego jest takie smutne?</a:t>
            </a:r>
            <a:br>
              <a:rPr lang="pl-PL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- A to drzewo jest uśmiechnięte i zdrowe!</a:t>
            </a:r>
            <a:br>
              <a:rPr lang="pl-PL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- Tak, bo obudziłem się w sama porę i wygoniłem z lasu chuliganów. Niestety, sam już nie daję rady.</a:t>
            </a:r>
            <a:br>
              <a:rPr lang="pl-PL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- Dziadzie </a:t>
            </a:r>
            <a:r>
              <a:rPr lang="pl-PL" err="1">
                <a:ea typeface="+mn-lt"/>
                <a:cs typeface="+mn-lt"/>
              </a:rPr>
              <a:t>Drzeworadzie</a:t>
            </a:r>
            <a:r>
              <a:rPr lang="pl-PL">
                <a:ea typeface="+mn-lt"/>
                <a:cs typeface="+mn-lt"/>
              </a:rPr>
              <a:t>, ja ci pomogę! Ja też znam las i będę go bronił. A teraz pozbieram śmieci.</a:t>
            </a:r>
            <a:br>
              <a:rPr lang="pl-PL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- Jeśli tak, to bardzo się cieszę i dziękuję ci Łukaszku. Nazbieraj sobie najpiękniejszych grzybów i żołędzi.</a:t>
            </a:r>
            <a:br>
              <a:rPr lang="pl-PL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- Dziękuję, już zawsze będę strzegł lasu przed szkodnikami!</a:t>
            </a:r>
            <a:br>
              <a:rPr lang="pl-PL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- Pamiętaj Łukasz, kiedy grzybów szukasz, bo kto mi depcze po brodzie, tego ślimak </a:t>
            </a:r>
            <a:r>
              <a:rPr lang="pl-PL" err="1">
                <a:ea typeface="+mn-lt"/>
                <a:cs typeface="+mn-lt"/>
              </a:rPr>
              <a:t>pobodzie</a:t>
            </a:r>
            <a:r>
              <a:rPr lang="pl-PL">
                <a:ea typeface="+mn-lt"/>
                <a:cs typeface="+mn-lt"/>
              </a:rPr>
              <a:t>... ha, ha, ha, ha, ha...</a:t>
            </a:r>
            <a:br>
              <a:rPr lang="pl-PL">
                <a:ea typeface="+mn-lt"/>
                <a:cs typeface="+mn-lt"/>
              </a:rPr>
            </a:br>
            <a:br>
              <a:rPr lang="pl-PL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Dziad zaśmiał się wesoło i zniknął w gęstwinie.</a:t>
            </a:r>
            <a:br>
              <a:rPr lang="pl-PL">
                <a:ea typeface="+mn-lt"/>
                <a:cs typeface="+mn-lt"/>
              </a:rPr>
            </a:br>
            <a:r>
              <a:rPr lang="pl-PL">
                <a:ea typeface="+mn-lt"/>
                <a:cs typeface="+mn-lt"/>
              </a:rPr>
              <a:t>- O, nie ma już cudaka </a:t>
            </a:r>
            <a:r>
              <a:rPr lang="pl-PL" err="1">
                <a:ea typeface="+mn-lt"/>
                <a:cs typeface="+mn-lt"/>
              </a:rPr>
              <a:t>Drzeworada</a:t>
            </a:r>
            <a:r>
              <a:rPr lang="pl-PL">
                <a:ea typeface="+mn-lt"/>
                <a:cs typeface="+mn-lt"/>
              </a:rPr>
              <a:t>. Pamiętam co mu obiecałem - od dzisiaj będę opiekował się lasem. Dzieci, a czy wy pomożecie dziadowi?</a:t>
            </a:r>
          </a:p>
          <a:p>
            <a:endParaRPr lang="pl-PL"/>
          </a:p>
          <a:p>
            <a:endParaRPr lang="pl-PL"/>
          </a:p>
          <a:p>
            <a:r>
              <a:rPr lang="pl-PL"/>
              <a:t>Pytania do tekstu:</a:t>
            </a:r>
          </a:p>
          <a:p>
            <a:endParaRPr lang="pl-PL"/>
          </a:p>
          <a:p>
            <a:r>
              <a:rPr lang="pl-PL"/>
              <a:t>- Kogo w lesie spotkał Łukaszek?</a:t>
            </a:r>
          </a:p>
          <a:p>
            <a:r>
              <a:rPr lang="pl-PL"/>
              <a:t>- Czego nie wolno robić w lesie?</a:t>
            </a:r>
          </a:p>
          <a:p>
            <a:endParaRPr lang="pl-PL"/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332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rawa, drzewo, zewnętrzne&#10;&#10;Opis wygenerowany automatycznie">
            <a:extLst>
              <a:ext uri="{FF2B5EF4-FFF2-40B4-BE49-F238E27FC236}">
                <a16:creationId xmlns:a16="http://schemas.microsoft.com/office/drawing/2014/main" id="{2DE492C4-D779-48DE-A600-96F8EB65B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01" r="15919" b="1"/>
          <a:stretch/>
        </p:blipFill>
        <p:spPr>
          <a:xfrm>
            <a:off x="6540251" y="1440503"/>
            <a:ext cx="3835473" cy="349683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9AAAF9B-35F7-4E44-B3DA-E09346633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l-PL" sz="2400">
                <a:solidFill>
                  <a:schemeClr val="bg1"/>
                </a:solidFill>
              </a:rPr>
              <a:t>Zachęcam do obejrzenia bajki edukacyjnej o lesie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40B35D3-3006-4652-92F1-ACF97AC42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>
                <a:solidFill>
                  <a:schemeClr val="bg1"/>
                </a:solidFill>
                <a:ea typeface="+mn-lt"/>
                <a:cs typeface="+mn-lt"/>
                <a:hlinkClick r:id="rId3"/>
              </a:rPr>
              <a:t>https://www.youtube.com/watch?v=54Rv8Dlm5m4&amp;ab_channel=RosNutkiTV-Piosenkidladzieci</a:t>
            </a:r>
            <a:endParaRPr lang="pl-PL">
              <a:solidFill>
                <a:schemeClr val="bg1"/>
              </a:solidFill>
              <a:ea typeface="+mn-lt"/>
              <a:cs typeface="+mn-lt"/>
            </a:endParaRPr>
          </a:p>
          <a:p>
            <a:endParaRPr lang="pl-PL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19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5185B0-E995-4E7F-8883-7E050DF3C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Może poukładamy teraz puzzle:)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F5FBD0-22ED-4CEF-B757-675126F98B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Puzzle:</a:t>
            </a:r>
          </a:p>
          <a:p>
            <a:pPr marL="0" indent="0">
              <a:buNone/>
            </a:pPr>
            <a:r>
              <a:rPr lang="pl-PL" dirty="0">
                <a:ea typeface="+mn-lt"/>
                <a:cs typeface="+mn-lt"/>
                <a:hlinkClick r:id="rId2"/>
              </a:rPr>
              <a:t>https://puzzlefactory.pl/pl/puzzle/graj/krajobrazy/227130-las-przyroda</a:t>
            </a:r>
            <a:endParaRPr lang="pl-PL">
              <a:ea typeface="+mn-lt"/>
              <a:cs typeface="+mn-lt"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Na dzisiaj to wszystko :)Dziękuję Wam za spotkanie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CD297FD-561D-417B-8024-4F7E830E2F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 dirty="0">
              <a:ea typeface="+mn-lt"/>
              <a:cs typeface="+mn-lt"/>
            </a:endParaRPr>
          </a:p>
          <a:p>
            <a:pPr marL="0" indent="0">
              <a:buNone/>
            </a:pPr>
            <a:endParaRPr lang="pl-PL"/>
          </a:p>
          <a:p>
            <a:pPr marL="0" indent="0">
              <a:buNone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773996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Application>Microsoft Office PowerPoint</Application>
  <PresentationFormat>Panoramiczny</PresentationFormat>
  <Slides>5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Parcel</vt:lpstr>
      <vt:lpstr>Dbamy o ziemię</vt:lpstr>
      <vt:lpstr>Witajcie kochani :) dziś rozpoczniemy od przeczytania opowieści</vt:lpstr>
      <vt:lpstr>Prezentacja programu PowerPoint</vt:lpstr>
      <vt:lpstr>Zachęcam do obejrzenia bajki edukacyjnej o lesie</vt:lpstr>
      <vt:lpstr>Może poukładamy teraz puzzle:)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10</cp:revision>
  <dcterms:created xsi:type="dcterms:W3CDTF">2021-04-12T07:55:46Z</dcterms:created>
  <dcterms:modified xsi:type="dcterms:W3CDTF">2021-04-13T14:52:19Z</dcterms:modified>
</cp:coreProperties>
</file>