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5AAEE-44AB-428B-AB8D-65236EF9DE72}" v="306" dt="2021-04-11T18:47:22.420"/>
    <p1510:client id="{4DAABAF3-6457-4595-B169-4765E2FFD1EF}" v="189" dt="2021-04-11T18:56:56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Poręba" userId="a0d3b4141fb26a77" providerId="Windows Live" clId="Web-{4935AAEE-44AB-428B-AB8D-65236EF9DE72}"/>
    <pc:docChg chg="addSld modSld">
      <pc:chgData name="Patrycja Poręba" userId="a0d3b4141fb26a77" providerId="Windows Live" clId="Web-{4935AAEE-44AB-428B-AB8D-65236EF9DE72}" dt="2021-04-11T18:47:22.420" v="164" actId="1076"/>
      <pc:docMkLst>
        <pc:docMk/>
      </pc:docMkLst>
      <pc:sldChg chg="modSp">
        <pc:chgData name="Patrycja Poręba" userId="a0d3b4141fb26a77" providerId="Windows Live" clId="Web-{4935AAEE-44AB-428B-AB8D-65236EF9DE72}" dt="2021-04-11T18:37:35.233" v="10" actId="20577"/>
        <pc:sldMkLst>
          <pc:docMk/>
          <pc:sldMk cId="1194440229" sldId="256"/>
        </pc:sldMkLst>
        <pc:spChg chg="mod">
          <ac:chgData name="Patrycja Poręba" userId="a0d3b4141fb26a77" providerId="Windows Live" clId="Web-{4935AAEE-44AB-428B-AB8D-65236EF9DE72}" dt="2021-04-11T18:37:35.233" v="10" actId="20577"/>
          <ac:spMkLst>
            <pc:docMk/>
            <pc:sldMk cId="1194440229" sldId="256"/>
            <ac:spMk id="2" creationId="{00000000-0000-0000-0000-000000000000}"/>
          </ac:spMkLst>
        </pc:spChg>
      </pc:sldChg>
      <pc:sldChg chg="addSp delSp modSp new mod setBg">
        <pc:chgData name="Patrycja Poręba" userId="a0d3b4141fb26a77" providerId="Windows Live" clId="Web-{4935AAEE-44AB-428B-AB8D-65236EF9DE72}" dt="2021-04-11T18:42:05.506" v="130" actId="1076"/>
        <pc:sldMkLst>
          <pc:docMk/>
          <pc:sldMk cId="3053758158" sldId="257"/>
        </pc:sldMkLst>
        <pc:spChg chg="mod">
          <ac:chgData name="Patrycja Poręba" userId="a0d3b4141fb26a77" providerId="Windows Live" clId="Web-{4935AAEE-44AB-428B-AB8D-65236EF9DE72}" dt="2021-04-11T18:41:54.709" v="128"/>
          <ac:spMkLst>
            <pc:docMk/>
            <pc:sldMk cId="3053758158" sldId="257"/>
            <ac:spMk id="2" creationId="{6EB96DCB-BC6E-4066-AB2D-74882F35E7D4}"/>
          </ac:spMkLst>
        </pc:spChg>
        <pc:spChg chg="del mod">
          <ac:chgData name="Patrycja Poręba" userId="a0d3b4141fb26a77" providerId="Windows Live" clId="Web-{4935AAEE-44AB-428B-AB8D-65236EF9DE72}" dt="2021-04-11T18:41:47.193" v="127"/>
          <ac:spMkLst>
            <pc:docMk/>
            <pc:sldMk cId="3053758158" sldId="257"/>
            <ac:spMk id="3" creationId="{07E2FB68-A6EF-4828-A936-463CBDD1D5CA}"/>
          </ac:spMkLst>
        </pc:spChg>
        <pc:spChg chg="add del">
          <ac:chgData name="Patrycja Poręba" userId="a0d3b4141fb26a77" providerId="Windows Live" clId="Web-{4935AAEE-44AB-428B-AB8D-65236EF9DE72}" dt="2021-04-11T18:41:54.709" v="128"/>
          <ac:spMkLst>
            <pc:docMk/>
            <pc:sldMk cId="3053758158" sldId="257"/>
            <ac:spMk id="8" creationId="{C33976D1-3430-450C-A978-87A9A6E8E71F}"/>
          </ac:spMkLst>
        </pc:spChg>
        <pc:spChg chg="add del">
          <ac:chgData name="Patrycja Poręba" userId="a0d3b4141fb26a77" providerId="Windows Live" clId="Web-{4935AAEE-44AB-428B-AB8D-65236EF9DE72}" dt="2021-04-11T18:41:54.709" v="128"/>
          <ac:spMkLst>
            <pc:docMk/>
            <pc:sldMk cId="3053758158" sldId="257"/>
            <ac:spMk id="10" creationId="{7D6AAC78-7D86-415A-ADC1-2B474807960C}"/>
          </ac:spMkLst>
        </pc:spChg>
        <pc:spChg chg="add del">
          <ac:chgData name="Patrycja Poręba" userId="a0d3b4141fb26a77" providerId="Windows Live" clId="Web-{4935AAEE-44AB-428B-AB8D-65236EF9DE72}" dt="2021-04-11T18:41:54.709" v="128"/>
          <ac:spMkLst>
            <pc:docMk/>
            <pc:sldMk cId="3053758158" sldId="257"/>
            <ac:spMk id="12" creationId="{F2A658D9-F185-44F1-BA33-D50320D1D078}"/>
          </ac:spMkLst>
        </pc:spChg>
        <pc:spChg chg="add">
          <ac:chgData name="Patrycja Poręba" userId="a0d3b4141fb26a77" providerId="Windows Live" clId="Web-{4935AAEE-44AB-428B-AB8D-65236EF9DE72}" dt="2021-04-11T18:41:54.709" v="128"/>
          <ac:spMkLst>
            <pc:docMk/>
            <pc:sldMk cId="3053758158" sldId="257"/>
            <ac:spMk id="17" creationId="{3F47E20B-1205-4238-A82B-90EF577F32D8}"/>
          </ac:spMkLst>
        </pc:spChg>
        <pc:spChg chg="add">
          <ac:chgData name="Patrycja Poręba" userId="a0d3b4141fb26a77" providerId="Windows Live" clId="Web-{4935AAEE-44AB-428B-AB8D-65236EF9DE72}" dt="2021-04-11T18:41:54.709" v="128"/>
          <ac:spMkLst>
            <pc:docMk/>
            <pc:sldMk cId="3053758158" sldId="257"/>
            <ac:spMk id="19" creationId="{D13567AC-EB9A-47A9-B6EC-B5BDB73B113C}"/>
          </ac:spMkLst>
        </pc:spChg>
        <pc:picChg chg="add mod ord">
          <ac:chgData name="Patrycja Poręba" userId="a0d3b4141fb26a77" providerId="Windows Live" clId="Web-{4935AAEE-44AB-428B-AB8D-65236EF9DE72}" dt="2021-04-11T18:42:05.506" v="130" actId="1076"/>
          <ac:picMkLst>
            <pc:docMk/>
            <pc:sldMk cId="3053758158" sldId="257"/>
            <ac:picMk id="4" creationId="{4C16FA52-E8BD-4EB7-AC46-D638D73826AE}"/>
          </ac:picMkLst>
        </pc:picChg>
      </pc:sldChg>
      <pc:sldChg chg="addSp delSp modSp new mod setBg modClrScheme chgLayout">
        <pc:chgData name="Patrycja Poręba" userId="a0d3b4141fb26a77" providerId="Windows Live" clId="Web-{4935AAEE-44AB-428B-AB8D-65236EF9DE72}" dt="2021-04-11T18:47:22.420" v="164" actId="1076"/>
        <pc:sldMkLst>
          <pc:docMk/>
          <pc:sldMk cId="2026832695" sldId="258"/>
        </pc:sldMkLst>
        <pc:spChg chg="mod ord">
          <ac:chgData name="Patrycja Poręba" userId="a0d3b4141fb26a77" providerId="Windows Live" clId="Web-{4935AAEE-44AB-428B-AB8D-65236EF9DE72}" dt="2021-04-11T18:46:05.653" v="157" actId="1076"/>
          <ac:spMkLst>
            <pc:docMk/>
            <pc:sldMk cId="2026832695" sldId="258"/>
            <ac:spMk id="2" creationId="{3C8DFC5C-C90E-4E19-AD27-DC191154F12C}"/>
          </ac:spMkLst>
        </pc:spChg>
        <pc:spChg chg="del mod ord">
          <ac:chgData name="Patrycja Poręba" userId="a0d3b4141fb26a77" providerId="Windows Live" clId="Web-{4935AAEE-44AB-428B-AB8D-65236EF9DE72}" dt="2021-04-11T18:43:45.508" v="146"/>
          <ac:spMkLst>
            <pc:docMk/>
            <pc:sldMk cId="2026832695" sldId="258"/>
            <ac:spMk id="3" creationId="{EB3EF11E-BA7D-44CD-AA7B-4EF548632207}"/>
          </ac:spMkLst>
        </pc:spChg>
        <pc:spChg chg="add del mod ord">
          <ac:chgData name="Patrycja Poręba" userId="a0d3b4141fb26a77" providerId="Windows Live" clId="Web-{4935AAEE-44AB-428B-AB8D-65236EF9DE72}" dt="2021-04-11T18:44:00.118" v="147"/>
          <ac:spMkLst>
            <pc:docMk/>
            <pc:sldMk cId="2026832695" sldId="258"/>
            <ac:spMk id="4" creationId="{AE6180BC-4964-40F2-B7D4-7E34053AC672}"/>
          </ac:spMkLst>
        </pc:spChg>
        <pc:spChg chg="add del">
          <ac:chgData name="Patrycja Poręba" userId="a0d3b4141fb26a77" providerId="Windows Live" clId="Web-{4935AAEE-44AB-428B-AB8D-65236EF9DE72}" dt="2021-04-11T18:45:54.371" v="154"/>
          <ac:spMkLst>
            <pc:docMk/>
            <pc:sldMk cId="2026832695" sldId="258"/>
            <ac:spMk id="8" creationId="{AAD78CEF-7A9B-4B5A-8B45-483FEF7D0094}"/>
          </ac:spMkLst>
        </pc:spChg>
        <pc:spChg chg="add del">
          <ac:chgData name="Patrycja Poręba" userId="a0d3b4141fb26a77" providerId="Windows Live" clId="Web-{4935AAEE-44AB-428B-AB8D-65236EF9DE72}" dt="2021-04-11T18:44:56.901" v="149"/>
          <ac:spMkLst>
            <pc:docMk/>
            <pc:sldMk cId="2026832695" sldId="258"/>
            <ac:spMk id="10" creationId="{98E1FADE-86F9-4A83-9979-99C05EF4DD9D}"/>
          </ac:spMkLst>
        </pc:spChg>
        <pc:spChg chg="add del">
          <ac:chgData name="Patrycja Poręba" userId="a0d3b4141fb26a77" providerId="Windows Live" clId="Web-{4935AAEE-44AB-428B-AB8D-65236EF9DE72}" dt="2021-04-11T18:45:08.995" v="151"/>
          <ac:spMkLst>
            <pc:docMk/>
            <pc:sldMk cId="2026832695" sldId="258"/>
            <ac:spMk id="11" creationId="{E9F26AF7-9AC1-49A4-8F89-2C63E1C0A0BB}"/>
          </ac:spMkLst>
        </pc:spChg>
        <pc:spChg chg="add del">
          <ac:chgData name="Patrycja Poręba" userId="a0d3b4141fb26a77" providerId="Windows Live" clId="Web-{4935AAEE-44AB-428B-AB8D-65236EF9DE72}" dt="2021-04-11T18:44:56.901" v="149"/>
          <ac:spMkLst>
            <pc:docMk/>
            <pc:sldMk cId="2026832695" sldId="258"/>
            <ac:spMk id="13" creationId="{09A89921-1164-45C1-A0BD-D886ED81D986}"/>
          </ac:spMkLst>
        </pc:spChg>
        <pc:spChg chg="add del">
          <ac:chgData name="Patrycja Poręba" userId="a0d3b4141fb26a77" providerId="Windows Live" clId="Web-{4935AAEE-44AB-428B-AB8D-65236EF9DE72}" dt="2021-04-11T18:44:56.901" v="149"/>
          <ac:spMkLst>
            <pc:docMk/>
            <pc:sldMk cId="2026832695" sldId="258"/>
            <ac:spMk id="15" creationId="{151D10BB-9AE8-4E9F-9216-28410D42ECAE}"/>
          </ac:spMkLst>
        </pc:spChg>
        <pc:spChg chg="add del">
          <ac:chgData name="Patrycja Poręba" userId="a0d3b4141fb26a77" providerId="Windows Live" clId="Web-{4935AAEE-44AB-428B-AB8D-65236EF9DE72}" dt="2021-04-11T18:44:56.901" v="149"/>
          <ac:spMkLst>
            <pc:docMk/>
            <pc:sldMk cId="2026832695" sldId="258"/>
            <ac:spMk id="17" creationId="{EEA0A723-767F-431F-AD54-8BF0BBFDD29A}"/>
          </ac:spMkLst>
        </pc:spChg>
        <pc:spChg chg="add del">
          <ac:chgData name="Patrycja Poręba" userId="a0d3b4141fb26a77" providerId="Windows Live" clId="Web-{4935AAEE-44AB-428B-AB8D-65236EF9DE72}" dt="2021-04-11T18:44:56.901" v="149"/>
          <ac:spMkLst>
            <pc:docMk/>
            <pc:sldMk cId="2026832695" sldId="258"/>
            <ac:spMk id="19" creationId="{60D227EF-9CD8-446C-B588-658A93092317}"/>
          </ac:spMkLst>
        </pc:spChg>
        <pc:spChg chg="add del">
          <ac:chgData name="Patrycja Poręba" userId="a0d3b4141fb26a77" providerId="Windows Live" clId="Web-{4935AAEE-44AB-428B-AB8D-65236EF9DE72}" dt="2021-04-11T18:44:56.901" v="149"/>
          <ac:spMkLst>
            <pc:docMk/>
            <pc:sldMk cId="2026832695" sldId="258"/>
            <ac:spMk id="21" creationId="{A6CBDC65-9EA1-469B-A825-5AF7F31A2BC1}"/>
          </ac:spMkLst>
        </pc:spChg>
        <pc:picChg chg="add del mod ord">
          <ac:chgData name="Patrycja Poręba" userId="a0d3b4141fb26a77" providerId="Windows Live" clId="Web-{4935AAEE-44AB-428B-AB8D-65236EF9DE72}" dt="2021-04-11T18:46:00.137" v="155"/>
          <ac:picMkLst>
            <pc:docMk/>
            <pc:sldMk cId="2026832695" sldId="258"/>
            <ac:picMk id="5" creationId="{601689A7-B7E2-4A20-AF49-CEF320B84644}"/>
          </ac:picMkLst>
        </pc:picChg>
        <pc:picChg chg="add del mod ord">
          <ac:chgData name="Patrycja Poręba" userId="a0d3b4141fb26a77" providerId="Windows Live" clId="Web-{4935AAEE-44AB-428B-AB8D-65236EF9DE72}" dt="2021-04-11T18:46:01.981" v="156"/>
          <ac:picMkLst>
            <pc:docMk/>
            <pc:sldMk cId="2026832695" sldId="258"/>
            <ac:picMk id="6" creationId="{F9258CC7-4B0D-4733-B07A-D69E28C65F11}"/>
          </ac:picMkLst>
        </pc:picChg>
        <pc:picChg chg="add mod">
          <ac:chgData name="Patrycja Poręba" userId="a0d3b4141fb26a77" providerId="Windows Live" clId="Web-{4935AAEE-44AB-428B-AB8D-65236EF9DE72}" dt="2021-04-11T18:46:36.216" v="160" actId="14100"/>
          <ac:picMkLst>
            <pc:docMk/>
            <pc:sldMk cId="2026832695" sldId="258"/>
            <ac:picMk id="7" creationId="{726183F8-AFE3-49F1-B4EA-6118AC6FD7B8}"/>
          </ac:picMkLst>
        </pc:picChg>
        <pc:picChg chg="add mod">
          <ac:chgData name="Patrycja Poręba" userId="a0d3b4141fb26a77" providerId="Windows Live" clId="Web-{4935AAEE-44AB-428B-AB8D-65236EF9DE72}" dt="2021-04-11T18:47:22.420" v="164" actId="1076"/>
          <ac:picMkLst>
            <pc:docMk/>
            <pc:sldMk cId="2026832695" sldId="258"/>
            <ac:picMk id="9" creationId="{6EFF59EA-2C20-4925-9149-203A184E08D1}"/>
          </ac:picMkLst>
        </pc:picChg>
      </pc:sldChg>
    </pc:docChg>
  </pc:docChgLst>
  <pc:docChgLst>
    <pc:chgData name="Patrycja Poręba" userId="a0d3b4141fb26a77" providerId="Windows Live" clId="Web-{4DAABAF3-6457-4595-B169-4765E2FFD1EF}"/>
    <pc:docChg chg="addSld modSld">
      <pc:chgData name="Patrycja Poręba" userId="a0d3b4141fb26a77" providerId="Windows Live" clId="Web-{4DAABAF3-6457-4595-B169-4765E2FFD1EF}" dt="2021-04-11T18:56:56.911" v="88" actId="20577"/>
      <pc:docMkLst>
        <pc:docMk/>
      </pc:docMkLst>
      <pc:sldChg chg="addSp delSp modSp new mod setBg">
        <pc:chgData name="Patrycja Poręba" userId="a0d3b4141fb26a77" providerId="Windows Live" clId="Web-{4DAABAF3-6457-4595-B169-4765E2FFD1EF}" dt="2021-04-11T18:52:11.389" v="29"/>
        <pc:sldMkLst>
          <pc:docMk/>
          <pc:sldMk cId="2620292829" sldId="259"/>
        </pc:sldMkLst>
        <pc:spChg chg="mod">
          <ac:chgData name="Patrycja Poręba" userId="a0d3b4141fb26a77" providerId="Windows Live" clId="Web-{4DAABAF3-6457-4595-B169-4765E2FFD1EF}" dt="2021-04-11T18:52:11.389" v="29"/>
          <ac:spMkLst>
            <pc:docMk/>
            <pc:sldMk cId="2620292829" sldId="259"/>
            <ac:spMk id="2" creationId="{EE640F86-18C4-4F59-A824-6100610C6096}"/>
          </ac:spMkLst>
        </pc:spChg>
        <pc:spChg chg="mod">
          <ac:chgData name="Patrycja Poręba" userId="a0d3b4141fb26a77" providerId="Windows Live" clId="Web-{4DAABAF3-6457-4595-B169-4765E2FFD1EF}" dt="2021-04-11T18:52:11.389" v="29"/>
          <ac:spMkLst>
            <pc:docMk/>
            <pc:sldMk cId="2620292829" sldId="259"/>
            <ac:spMk id="3" creationId="{0DE2C2AD-DA73-462A-821C-1764CDD757E8}"/>
          </ac:spMkLst>
        </pc:spChg>
        <pc:spChg chg="del mod">
          <ac:chgData name="Patrycja Poręba" userId="a0d3b4141fb26a77" providerId="Windows Live" clId="Web-{4DAABAF3-6457-4595-B169-4765E2FFD1EF}" dt="2021-04-11T18:51:57.967" v="28"/>
          <ac:spMkLst>
            <pc:docMk/>
            <pc:sldMk cId="2620292829" sldId="259"/>
            <ac:spMk id="4" creationId="{171CD832-2DDC-4203-97C0-0DCF4230B1AA}"/>
          </ac:spMkLst>
        </pc:spChg>
        <pc:spChg chg="add">
          <ac:chgData name="Patrycja Poręba" userId="a0d3b4141fb26a77" providerId="Windows Live" clId="Web-{4DAABAF3-6457-4595-B169-4765E2FFD1EF}" dt="2021-04-11T18:52:11.389" v="29"/>
          <ac:spMkLst>
            <pc:docMk/>
            <pc:sldMk cId="2620292829" sldId="259"/>
            <ac:spMk id="10" creationId="{8DCA398B-8CB4-4C0C-89C6-A8AB6F78D7DD}"/>
          </ac:spMkLst>
        </pc:spChg>
        <pc:spChg chg="add">
          <ac:chgData name="Patrycja Poręba" userId="a0d3b4141fb26a77" providerId="Windows Live" clId="Web-{4DAABAF3-6457-4595-B169-4765E2FFD1EF}" dt="2021-04-11T18:52:11.389" v="29"/>
          <ac:spMkLst>
            <pc:docMk/>
            <pc:sldMk cId="2620292829" sldId="259"/>
            <ac:spMk id="12" creationId="{9E8345C6-0280-4226-BD83-7333BA6C3AA3}"/>
          </ac:spMkLst>
        </pc:spChg>
        <pc:spChg chg="add">
          <ac:chgData name="Patrycja Poręba" userId="a0d3b4141fb26a77" providerId="Windows Live" clId="Web-{4DAABAF3-6457-4595-B169-4765E2FFD1EF}" dt="2021-04-11T18:52:11.389" v="29"/>
          <ac:spMkLst>
            <pc:docMk/>
            <pc:sldMk cId="2620292829" sldId="259"/>
            <ac:spMk id="14" creationId="{99823778-D290-4538-B146-1F73C3755C9D}"/>
          </ac:spMkLst>
        </pc:spChg>
        <pc:picChg chg="add mod ord">
          <ac:chgData name="Patrycja Poręba" userId="a0d3b4141fb26a77" providerId="Windows Live" clId="Web-{4DAABAF3-6457-4595-B169-4765E2FFD1EF}" dt="2021-04-11T18:52:11.389" v="29"/>
          <ac:picMkLst>
            <pc:docMk/>
            <pc:sldMk cId="2620292829" sldId="259"/>
            <ac:picMk id="5" creationId="{FB5A363E-BAC1-48B5-9D2A-CC4987AA47E9}"/>
          </ac:picMkLst>
        </pc:picChg>
      </pc:sldChg>
      <pc:sldChg chg="modSp new">
        <pc:chgData name="Patrycja Poręba" userId="a0d3b4141fb26a77" providerId="Windows Live" clId="Web-{4DAABAF3-6457-4595-B169-4765E2FFD1EF}" dt="2021-04-11T18:56:56.911" v="88" actId="20577"/>
        <pc:sldMkLst>
          <pc:docMk/>
          <pc:sldMk cId="3022852812" sldId="260"/>
        </pc:sldMkLst>
        <pc:spChg chg="mod">
          <ac:chgData name="Patrycja Poręba" userId="a0d3b4141fb26a77" providerId="Windows Live" clId="Web-{4DAABAF3-6457-4595-B169-4765E2FFD1EF}" dt="2021-04-11T18:55:02.690" v="65" actId="20577"/>
          <ac:spMkLst>
            <pc:docMk/>
            <pc:sldMk cId="3022852812" sldId="260"/>
            <ac:spMk id="2" creationId="{3FC8D5C7-370B-4894-9AF1-601BFABC3D8C}"/>
          </ac:spMkLst>
        </pc:spChg>
        <pc:spChg chg="mod">
          <ac:chgData name="Patrycja Poręba" userId="a0d3b4141fb26a77" providerId="Windows Live" clId="Web-{4DAABAF3-6457-4595-B169-4765E2FFD1EF}" dt="2021-04-11T18:56:56.911" v="88" actId="20577"/>
          <ac:spMkLst>
            <pc:docMk/>
            <pc:sldMk cId="3022852812" sldId="260"/>
            <ac:spMk id="3" creationId="{F9FC6AE6-963D-46EB-A647-EF44CFE79C4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z-hKkUvoM&amp;ab_channel=Dzieci%C4%99cePrzeboje-Polskiepiosenkidladzieci" TargetMode="External"/><Relationship Id="rId2" Type="http://schemas.openxmlformats.org/officeDocument/2006/relationships/hyperlink" Target="https://www.youtube.com/watch?v=1MZovZPTP7I&amp;ab_channel=%C5%9Apiewaj%C4%85ceBrzd%C4%85ce-Piosenkidladziec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Dbamy</a:t>
            </a:r>
            <a:r>
              <a:rPr lang="en-US"/>
              <a:t> o </a:t>
            </a:r>
            <a:r>
              <a:rPr lang="en-US" err="1"/>
              <a:t>ziemię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B96DCB-BC6E-4066-AB2D-74882F35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321265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Witajcie moi kochani, mam nadzieję, że weekend minął wam spokojnie na wypoczynku :)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W tym tygodniu porozmawiamy sobie o naszej planecie – ziemi.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C16FA52-E8BD-4EB7-AC46-D638D7382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0002" y="382508"/>
            <a:ext cx="4182619" cy="59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8DFC5C-C90E-4E19-AD27-DC191154F1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51175" y="88378"/>
            <a:ext cx="6092825" cy="118745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Kilka informacji o ziemi</a:t>
            </a:r>
          </a:p>
        </p:txBody>
      </p:sp>
      <p:pic>
        <p:nvPicPr>
          <p:cNvPr id="7" name="Obraz 8">
            <a:extLst>
              <a:ext uri="{FF2B5EF4-FFF2-40B4-BE49-F238E27FC236}">
                <a16:creationId xmlns:a16="http://schemas.microsoft.com/office/drawing/2014/main" id="{726183F8-AFE3-49F1-B4EA-6118AC6FD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8" y="1374950"/>
            <a:ext cx="3839227" cy="5402457"/>
          </a:xfrm>
          <a:prstGeom prst="rect">
            <a:avLst/>
          </a:prstGeom>
        </p:spPr>
      </p:pic>
      <p:pic>
        <p:nvPicPr>
          <p:cNvPr id="9" name="Obraz 11">
            <a:extLst>
              <a:ext uri="{FF2B5EF4-FFF2-40B4-BE49-F238E27FC236}">
                <a16:creationId xmlns:a16="http://schemas.microsoft.com/office/drawing/2014/main" id="{6EFF59EA-2C20-4925-9149-203A184E0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893" y="1374950"/>
            <a:ext cx="3743325" cy="530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3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640F86-18C4-4F59-A824-6100610C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/>
              <a:t>Spróbujcie zapamiętać rymowankę: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E2C2AD-DA73-462A-821C-1764CDD75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Żeby w pięknym świecie żyć,</a:t>
            </a:r>
          </a:p>
          <a:p>
            <a:r>
              <a:rPr lang="en-US">
                <a:solidFill>
                  <a:srgbClr val="FFFFFF"/>
                </a:solidFill>
              </a:rPr>
              <a:t>trzeba dbać o niego.</a:t>
            </a:r>
          </a:p>
          <a:p>
            <a:r>
              <a:rPr lang="en-US">
                <a:solidFill>
                  <a:srgbClr val="FFFFFF"/>
                </a:solidFill>
              </a:rPr>
              <a:t>Dać przyrodzie zdrową być- –</a:t>
            </a:r>
          </a:p>
          <a:p>
            <a:r>
              <a:rPr lang="en-US">
                <a:solidFill>
                  <a:srgbClr val="FFFFFF"/>
                </a:solidFill>
              </a:rPr>
              <a:t>to zależy od każdego</a:t>
            </a:r>
          </a:p>
          <a:p>
            <a:pPr marL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FB5A363E-BAC1-48B5-9D2A-CC4987AA47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693" r="4724" b="2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262029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C8D5C7-370B-4894-9AF1-601BFABC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Zachęcam do wysłuchania piosenki "Nasza planeta"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FC6AE6-963D-46EB-A647-EF44CFE79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>
                <a:ea typeface="+mn-lt"/>
                <a:cs typeface="+mn-lt"/>
                <a:hlinkClick r:id="rId2"/>
              </a:rPr>
              <a:t>https://www.youtube.com/watch?v=1MZovZPTP7I&amp;ab_channel=%C5%9Apiewaj%C4%85ceBrzd%C4%85ce-Piosenkidladzieci</a:t>
            </a:r>
            <a:endParaRPr lang="pl-PL">
              <a:ea typeface="+mn-lt"/>
              <a:cs typeface="+mn-lt"/>
            </a:endParaRPr>
          </a:p>
          <a:p>
            <a:endParaRPr lang="pl-PL"/>
          </a:p>
          <a:p>
            <a:pPr marL="0" indent="0">
              <a:buNone/>
            </a:pPr>
            <a:r>
              <a:rPr lang="pl-PL"/>
              <a:t>Zabawy ruchowe:</a:t>
            </a:r>
          </a:p>
          <a:p>
            <a:pPr marL="0" indent="0">
              <a:buNone/>
            </a:pPr>
            <a:r>
              <a:rPr lang="pl-PL">
                <a:ea typeface="+mn-lt"/>
                <a:cs typeface="+mn-lt"/>
                <a:hlinkClick r:id="rId3"/>
              </a:rPr>
              <a:t>https://www.youtube.com/watch?v=rXz-hKkUvoM&amp;ab_channel=Dzieci%C4%99cePrzeboje-Polskiepiosenkidladzieci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https://www.youtube.com/watch?v=gs8gSN8PboA&amp;t=7s&amp;ab_channel=PIOSENKIDLADZIECIBZYKtv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85281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Parcel</vt:lpstr>
      <vt:lpstr>Dbamy o ziemię</vt:lpstr>
      <vt:lpstr>Witajcie moi kochani, mam nadzieję, że weekend minął wam spokojnie na wypoczynku :) W tym tygodniu porozmawiamy sobie o naszej planecie – ziemi.</vt:lpstr>
      <vt:lpstr>Kilka informacji o ziemi</vt:lpstr>
      <vt:lpstr>Spróbujcie zapamiętać rymowankę:</vt:lpstr>
      <vt:lpstr>Zachęcam do wysłuchania piosenki "Nasza planeta"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</cp:revision>
  <dcterms:created xsi:type="dcterms:W3CDTF">2021-04-11T18:37:00Z</dcterms:created>
  <dcterms:modified xsi:type="dcterms:W3CDTF">2021-04-11T18:57:09Z</dcterms:modified>
</cp:coreProperties>
</file>