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E5855-C3E4-4B3F-84DC-94B6AA4054F6}" v="608" dt="2021-03-29T13:04:3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Poręba" userId="a0d3b4141fb26a77" providerId="Windows Live" clId="Web-{94FE5855-C3E4-4B3F-84DC-94B6AA4054F6}"/>
    <pc:docChg chg="addSld modSld">
      <pc:chgData name="Patrycja Poręba" userId="a0d3b4141fb26a77" providerId="Windows Live" clId="Web-{94FE5855-C3E4-4B3F-84DC-94B6AA4054F6}" dt="2021-03-29T13:04:32.462" v="310" actId="20577"/>
      <pc:docMkLst>
        <pc:docMk/>
      </pc:docMkLst>
      <pc:sldChg chg="modSp">
        <pc:chgData name="Patrycja Poręba" userId="a0d3b4141fb26a77" providerId="Windows Live" clId="Web-{94FE5855-C3E4-4B3F-84DC-94B6AA4054F6}" dt="2021-03-29T12:49:26.481" v="6" actId="20577"/>
        <pc:sldMkLst>
          <pc:docMk/>
          <pc:sldMk cId="521040635" sldId="256"/>
        </pc:sldMkLst>
        <pc:spChg chg="mod">
          <ac:chgData name="Patrycja Poręba" userId="a0d3b4141fb26a77" providerId="Windows Live" clId="Web-{94FE5855-C3E4-4B3F-84DC-94B6AA4054F6}" dt="2021-03-29T12:49:26.481" v="6" actId="20577"/>
          <ac:spMkLst>
            <pc:docMk/>
            <pc:sldMk cId="521040635" sldId="256"/>
            <ac:spMk id="2" creationId="{00000000-0000-0000-0000-000000000000}"/>
          </ac:spMkLst>
        </pc:spChg>
      </pc:sldChg>
      <pc:sldChg chg="addSp modSp new mod setBg">
        <pc:chgData name="Patrycja Poręba" userId="a0d3b4141fb26a77" providerId="Windows Live" clId="Web-{94FE5855-C3E4-4B3F-84DC-94B6AA4054F6}" dt="2021-03-29T12:52:22.187" v="70"/>
        <pc:sldMkLst>
          <pc:docMk/>
          <pc:sldMk cId="36355686" sldId="257"/>
        </pc:sldMkLst>
        <pc:spChg chg="mod">
          <ac:chgData name="Patrycja Poręba" userId="a0d3b4141fb26a77" providerId="Windows Live" clId="Web-{94FE5855-C3E4-4B3F-84DC-94B6AA4054F6}" dt="2021-03-29T12:52:22.187" v="70"/>
          <ac:spMkLst>
            <pc:docMk/>
            <pc:sldMk cId="36355686" sldId="257"/>
            <ac:spMk id="2" creationId="{FCBC6879-135D-4975-9EB7-3BE216E835E7}"/>
          </ac:spMkLst>
        </pc:spChg>
        <pc:spChg chg="mod">
          <ac:chgData name="Patrycja Poręba" userId="a0d3b4141fb26a77" providerId="Windows Live" clId="Web-{94FE5855-C3E4-4B3F-84DC-94B6AA4054F6}" dt="2021-03-29T12:52:22.187" v="70"/>
          <ac:spMkLst>
            <pc:docMk/>
            <pc:sldMk cId="36355686" sldId="257"/>
            <ac:spMk id="3" creationId="{6DB82E2F-37FF-4CFC-9777-8C2DB29C5E72}"/>
          </ac:spMkLst>
        </pc:spChg>
        <pc:picChg chg="add mod">
          <ac:chgData name="Patrycja Poręba" userId="a0d3b4141fb26a77" providerId="Windows Live" clId="Web-{94FE5855-C3E4-4B3F-84DC-94B6AA4054F6}" dt="2021-03-29T12:52:22.187" v="70"/>
          <ac:picMkLst>
            <pc:docMk/>
            <pc:sldMk cId="36355686" sldId="257"/>
            <ac:picMk id="4" creationId="{3E6D2372-539B-4122-AFC0-1390FEB0CAB0}"/>
          </ac:picMkLst>
        </pc:picChg>
      </pc:sldChg>
      <pc:sldChg chg="addSp modSp new mod setBg">
        <pc:chgData name="Patrycja Poręba" userId="a0d3b4141fb26a77" providerId="Windows Live" clId="Web-{94FE5855-C3E4-4B3F-84DC-94B6AA4054F6}" dt="2021-03-29T12:53:59.188" v="88"/>
        <pc:sldMkLst>
          <pc:docMk/>
          <pc:sldMk cId="3102653691" sldId="258"/>
        </pc:sldMkLst>
        <pc:spChg chg="mod">
          <ac:chgData name="Patrycja Poręba" userId="a0d3b4141fb26a77" providerId="Windows Live" clId="Web-{94FE5855-C3E4-4B3F-84DC-94B6AA4054F6}" dt="2021-03-29T12:53:59.188" v="88"/>
          <ac:spMkLst>
            <pc:docMk/>
            <pc:sldMk cId="3102653691" sldId="258"/>
            <ac:spMk id="2" creationId="{9FBAF128-8BF9-4785-B807-E4D87AE7EA99}"/>
          </ac:spMkLst>
        </pc:spChg>
        <pc:spChg chg="mod">
          <ac:chgData name="Patrycja Poręba" userId="a0d3b4141fb26a77" providerId="Windows Live" clId="Web-{94FE5855-C3E4-4B3F-84DC-94B6AA4054F6}" dt="2021-03-29T12:53:59.188" v="88"/>
          <ac:spMkLst>
            <pc:docMk/>
            <pc:sldMk cId="3102653691" sldId="258"/>
            <ac:spMk id="3" creationId="{E5F4494F-AC3D-4D9A-AFF7-901FBA585872}"/>
          </ac:spMkLst>
        </pc:spChg>
        <pc:picChg chg="add mod">
          <ac:chgData name="Patrycja Poręba" userId="a0d3b4141fb26a77" providerId="Windows Live" clId="Web-{94FE5855-C3E4-4B3F-84DC-94B6AA4054F6}" dt="2021-03-29T12:53:59.188" v="88"/>
          <ac:picMkLst>
            <pc:docMk/>
            <pc:sldMk cId="3102653691" sldId="258"/>
            <ac:picMk id="4" creationId="{A67FEBBD-34DD-4D30-B2CF-952EC6F346CF}"/>
          </ac:picMkLst>
        </pc:picChg>
        <pc:picChg chg="add mod ord">
          <ac:chgData name="Patrycja Poręba" userId="a0d3b4141fb26a77" providerId="Windows Live" clId="Web-{94FE5855-C3E4-4B3F-84DC-94B6AA4054F6}" dt="2021-03-29T12:53:59.188" v="88"/>
          <ac:picMkLst>
            <pc:docMk/>
            <pc:sldMk cId="3102653691" sldId="258"/>
            <ac:picMk id="5" creationId="{727BD0D9-146C-4C03-BBCD-27542AB7B9F2}"/>
          </ac:picMkLst>
        </pc:picChg>
      </pc:sldChg>
      <pc:sldChg chg="addSp modSp new mod setBg">
        <pc:chgData name="Patrycja Poręba" userId="a0d3b4141fb26a77" providerId="Windows Live" clId="Web-{94FE5855-C3E4-4B3F-84DC-94B6AA4054F6}" dt="2021-03-29T12:59:18.364" v="174"/>
        <pc:sldMkLst>
          <pc:docMk/>
          <pc:sldMk cId="3421240585" sldId="259"/>
        </pc:sldMkLst>
        <pc:spChg chg="mod">
          <ac:chgData name="Patrycja Poręba" userId="a0d3b4141fb26a77" providerId="Windows Live" clId="Web-{94FE5855-C3E4-4B3F-84DC-94B6AA4054F6}" dt="2021-03-29T12:59:18.364" v="174"/>
          <ac:spMkLst>
            <pc:docMk/>
            <pc:sldMk cId="3421240585" sldId="259"/>
            <ac:spMk id="2" creationId="{EC6A83E3-CB50-4FDF-A25F-CEF54C16A6A2}"/>
          </ac:spMkLst>
        </pc:spChg>
        <pc:spChg chg="mod ord">
          <ac:chgData name="Patrycja Poręba" userId="a0d3b4141fb26a77" providerId="Windows Live" clId="Web-{94FE5855-C3E4-4B3F-84DC-94B6AA4054F6}" dt="2021-03-29T12:59:18.364" v="174"/>
          <ac:spMkLst>
            <pc:docMk/>
            <pc:sldMk cId="3421240585" sldId="259"/>
            <ac:spMk id="3" creationId="{A13BD4CB-61C4-464A-8C4C-90A745F0E54E}"/>
          </ac:spMkLst>
        </pc:spChg>
        <pc:picChg chg="add mod">
          <ac:chgData name="Patrycja Poręba" userId="a0d3b4141fb26a77" providerId="Windows Live" clId="Web-{94FE5855-C3E4-4B3F-84DC-94B6AA4054F6}" dt="2021-03-29T12:59:18.364" v="174"/>
          <ac:picMkLst>
            <pc:docMk/>
            <pc:sldMk cId="3421240585" sldId="259"/>
            <ac:picMk id="4" creationId="{261AB86F-BF6A-42DD-8748-03369224AD81}"/>
          </ac:picMkLst>
        </pc:picChg>
      </pc:sldChg>
      <pc:sldChg chg="modSp new">
        <pc:chgData name="Patrycja Poręba" userId="a0d3b4141fb26a77" providerId="Windows Live" clId="Web-{94FE5855-C3E4-4B3F-84DC-94B6AA4054F6}" dt="2021-03-29T13:04:32.462" v="310" actId="20577"/>
        <pc:sldMkLst>
          <pc:docMk/>
          <pc:sldMk cId="756977249" sldId="260"/>
        </pc:sldMkLst>
        <pc:spChg chg="mod">
          <ac:chgData name="Patrycja Poręba" userId="a0d3b4141fb26a77" providerId="Windows Live" clId="Web-{94FE5855-C3E4-4B3F-84DC-94B6AA4054F6}" dt="2021-03-29T13:02:07.694" v="232" actId="20577"/>
          <ac:spMkLst>
            <pc:docMk/>
            <pc:sldMk cId="756977249" sldId="260"/>
            <ac:spMk id="2" creationId="{BCEDB26B-EAB8-4D3B-8341-2D645BC3DC76}"/>
          </ac:spMkLst>
        </pc:spChg>
        <pc:spChg chg="mod">
          <ac:chgData name="Patrycja Poręba" userId="a0d3b4141fb26a77" providerId="Windows Live" clId="Web-{94FE5855-C3E4-4B3F-84DC-94B6AA4054F6}" dt="2021-03-29T13:04:32.462" v="310" actId="20577"/>
          <ac:spMkLst>
            <pc:docMk/>
            <pc:sldMk cId="756977249" sldId="260"/>
            <ac:spMk id="3" creationId="{5D0E629A-257F-4465-8F21-862D6FD5EE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CmZrAz3t-U&amp;ab_channel=ZoZi.T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kolorowanki.eu/wielkanoc-kolorowank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zedszkolankowo.pl/wp-content/uploads/2018/03/Karta-pracy-3-4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zedszkolankowo.pl/wp-content/uploads/2018/03/Karta-pracy-7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I7YcVASgo&amp;ab_channel=WYGIBASYTV-piosenkidladzieci" TargetMode="External"/><Relationship Id="rId2" Type="http://schemas.openxmlformats.org/officeDocument/2006/relationships/hyperlink" Target="https://www.youtube.com/watch?v=olGapZ9H-5Q&amp;ab_channel=M%C3%B3wiAg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q0iO5D_KNo&amp;ab_channel=Rytmikauw%C4%99%C5%BCaPatry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WIELKANOC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C6879-135D-4975-9EB7-3BE216E8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Dzień dobry kochani :)</a:t>
            </a:r>
            <a:br>
              <a:rPr lang="pl-PL" sz="2800"/>
            </a:br>
            <a:r>
              <a:rPr lang="pl-PL" sz="2800"/>
              <a:t>Dzisiaj rozpoczniemy od utrwalenia sobie piosenki.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B82E2F-37FF-4CFC-9777-8C2DB29C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https://www.youtube.com/watch?v=OCmZrAz3t-U&amp;ab_channel=ZoZi.TV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E6D2372-539B-4122-AFC0-1390FEB0C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" r="1289" b="1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AF128-8BF9-4785-B807-E4D87AE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/>
              <a:t>"Wielkanocne kolorowanki":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727BD0D9-146C-4C03-BBCD-27542AB7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497870"/>
            <a:ext cx="2596281" cy="320528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F4494F-AC3D-4D9A-AFF7-901FBA58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2160589"/>
            <a:ext cx="294463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500">
                <a:ea typeface="+mn-lt"/>
                <a:cs typeface="+mn-lt"/>
                <a:hlinkClick r:id="rId3"/>
              </a:rPr>
              <a:t>https://www.e-kolorowanki.eu/wielkanoc-kolorowanki/</a:t>
            </a:r>
            <a:endParaRPr lang="pl-PL" sz="1500">
              <a:ea typeface="+mn-lt"/>
              <a:cs typeface="+mn-lt"/>
            </a:endParaRPr>
          </a:p>
          <a:p>
            <a:endParaRPr lang="pl-PL" sz="1500"/>
          </a:p>
          <a:p>
            <a:pPr marL="0" indent="0">
              <a:buNone/>
            </a:pPr>
            <a:endParaRPr lang="pl-PL" sz="1500"/>
          </a:p>
        </p:txBody>
      </p:sp>
      <p:pic>
        <p:nvPicPr>
          <p:cNvPr id="4" name="Obraz 4" descr="Obraz zawierający tekst, szkicowanie&#10;&#10;Opis wygenerowany automatycznie">
            <a:extLst>
              <a:ext uri="{FF2B5EF4-FFF2-40B4-BE49-F238E27FC236}">
                <a16:creationId xmlns:a16="http://schemas.microsoft.com/office/drawing/2014/main" id="{A67FEBBD-34DD-4D30-B2CF-952EC6F34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214" y="2413820"/>
            <a:ext cx="2596283" cy="33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6A83E3-CB50-4FDF-A25F-CEF54C16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dirty="0"/>
              <a:t>Przykładowe karty pracy: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61AB86F-BF6A-42DD-8748-03369224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283289" cy="24699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BD4CB-61C4-464A-8C4C-90A745F0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500"/>
              <a:t>Kształtująca umiejętności matematyczne: </a:t>
            </a:r>
            <a:r>
              <a:rPr lang="pl-PL" sz="1500">
                <a:ea typeface="+mn-lt"/>
                <a:cs typeface="+mn-lt"/>
                <a:hlinkClick r:id="rId3"/>
              </a:rPr>
              <a:t>https://przedszkolankowo.pl/wp-content/uploads/2018/03/Karta-pracy-3-4.pdf</a:t>
            </a:r>
            <a:endParaRPr lang="pl-PL" sz="1500">
              <a:ea typeface="+mn-lt"/>
              <a:cs typeface="+mn-lt"/>
            </a:endParaRPr>
          </a:p>
          <a:p>
            <a:endParaRPr lang="pl-PL" sz="1500"/>
          </a:p>
          <a:p>
            <a:r>
              <a:rPr lang="pl-PL" sz="1500"/>
              <a:t>Kształtująca umiejętności grafomotoryczne: </a:t>
            </a:r>
            <a:r>
              <a:rPr lang="pl-PL" sz="1500">
                <a:ea typeface="+mn-lt"/>
                <a:cs typeface="+mn-lt"/>
              </a:rPr>
              <a:t>  </a:t>
            </a:r>
            <a:r>
              <a:rPr lang="pl-PL" sz="1500">
                <a:ea typeface="+mn-lt"/>
                <a:cs typeface="+mn-lt"/>
                <a:hlinkClick r:id="rId4"/>
              </a:rPr>
              <a:t>https://przedszkolankowo.pl/wp-content/uploads/2018/03/Karta-pracy-7.pdf</a:t>
            </a:r>
            <a:endParaRPr lang="pl-PL" sz="1500">
              <a:ea typeface="+mn-lt"/>
              <a:cs typeface="+mn-lt"/>
            </a:endParaRPr>
          </a:p>
          <a:p>
            <a:endParaRPr lang="pl-PL" sz="1500"/>
          </a:p>
          <a:p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342124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EDB26B-EAB8-4D3B-8341-2D645BC3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Zachęcam do obejrzenia zabawy </a:t>
            </a:r>
            <a:r>
              <a:rPr lang="pl-PL" dirty="0" err="1"/>
              <a:t>logorytmicznej</a:t>
            </a:r>
            <a:r>
              <a:rPr lang="pl-PL" dirty="0"/>
              <a:t>. Spróbujcie samodzielnie się w to pobawić :)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E629A-257F-4465-8F21-862D6FD5E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https://www.youtube.com/watch?v=olGapZ9H-5Q&amp;ab_channel=M%C3%B3wiAga</a:t>
            </a:r>
            <a:endParaRPr lang="pl-PL">
              <a:ea typeface="+mn-lt"/>
              <a:cs typeface="+mn-lt"/>
            </a:endParaRPr>
          </a:p>
          <a:p>
            <a:endParaRPr lang="pl-PL" dirty="0"/>
          </a:p>
          <a:p>
            <a:pPr marL="0" indent="0">
              <a:buNone/>
            </a:pPr>
            <a:r>
              <a:rPr lang="pl-PL" b="1" dirty="0"/>
              <a:t>Zabawy ruchowe: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3"/>
              </a:rPr>
              <a:t>https://www.youtube.com/watch?v=ozI7YcVASgo&amp;ab_channel=WYGIBASYTV-piosenkidladzieci</a:t>
            </a:r>
            <a:endParaRPr lang="pl-PL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4"/>
              </a:rPr>
              <a:t>https://www.youtube.com/watch?v=4q0iO5D_KNo&amp;ab_channel=Rytmikauw%C4%99%C5%BCaPatryka</a:t>
            </a:r>
            <a:endParaRPr lang="pl-PL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/>
              <a:t>Dziękuję Wam serdecznie za dzisiejsze spotkanie :)</a:t>
            </a:r>
            <a:endParaRPr lang="pl-PL" dirty="0"/>
          </a:p>
          <a:p>
            <a:pPr marL="0" indent="0">
              <a:buNone/>
            </a:pPr>
            <a:r>
              <a:rPr lang="pl-PL"/>
              <a:t>Pozdrawiam Was i życzę miłego dnia :)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9772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Facet</vt:lpstr>
      <vt:lpstr>WIELKANOC</vt:lpstr>
      <vt:lpstr>Dzień dobry kochani :) Dzisiaj rozpoczniemy od utrwalenia sobie piosenki.</vt:lpstr>
      <vt:lpstr>"Wielkanocne kolorowanki":</vt:lpstr>
      <vt:lpstr>Przykładowe karty pracy:</vt:lpstr>
      <vt:lpstr>Zachęcam do obejrzenia zabawy logorytmicznej. Spróbujcie samodzielnie się w to pobawić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62</cp:revision>
  <dcterms:created xsi:type="dcterms:W3CDTF">2021-03-29T12:48:17Z</dcterms:created>
  <dcterms:modified xsi:type="dcterms:W3CDTF">2021-03-29T13:04:38Z</dcterms:modified>
</cp:coreProperties>
</file>