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FD93F-A8A6-4960-AC2C-43DEFC596970}" v="386" dt="2021-03-29T09:57:19.643"/>
    <p1510:client id="{84FE63CE-8A20-4DA1-B96C-994A2B3126C7}" v="15" dt="2021-03-29T09:24:48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Poręba" userId="a0d3b4141fb26a77" providerId="Windows Live" clId="Web-{84FE63CE-8A20-4DA1-B96C-994A2B3126C7}"/>
    <pc:docChg chg="addSld modSld">
      <pc:chgData name="Patrycja Poręba" userId="a0d3b4141fb26a77" providerId="Windows Live" clId="Web-{84FE63CE-8A20-4DA1-B96C-994A2B3126C7}" dt="2021-03-29T09:24:48.282" v="9"/>
      <pc:docMkLst>
        <pc:docMk/>
      </pc:docMkLst>
      <pc:sldChg chg="modSp">
        <pc:chgData name="Patrycja Poręba" userId="a0d3b4141fb26a77" providerId="Windows Live" clId="Web-{84FE63CE-8A20-4DA1-B96C-994A2B3126C7}" dt="2021-03-29T09:24:47.875" v="8" actId="20577"/>
        <pc:sldMkLst>
          <pc:docMk/>
          <pc:sldMk cId="521040635" sldId="256"/>
        </pc:sldMkLst>
        <pc:spChg chg="mod">
          <ac:chgData name="Patrycja Poręba" userId="a0d3b4141fb26a77" providerId="Windows Live" clId="Web-{84FE63CE-8A20-4DA1-B96C-994A2B3126C7}" dt="2021-03-29T09:24:33.969" v="4" actId="20577"/>
          <ac:spMkLst>
            <pc:docMk/>
            <pc:sldMk cId="521040635" sldId="256"/>
            <ac:spMk id="2" creationId="{00000000-0000-0000-0000-000000000000}"/>
          </ac:spMkLst>
        </pc:spChg>
        <pc:spChg chg="mod">
          <ac:chgData name="Patrycja Poręba" userId="a0d3b4141fb26a77" providerId="Windows Live" clId="Web-{84FE63CE-8A20-4DA1-B96C-994A2B3126C7}" dt="2021-03-29T09:24:47.875" v="8" actId="20577"/>
          <ac:spMkLst>
            <pc:docMk/>
            <pc:sldMk cId="521040635" sldId="256"/>
            <ac:spMk id="3" creationId="{00000000-0000-0000-0000-000000000000}"/>
          </ac:spMkLst>
        </pc:spChg>
      </pc:sldChg>
      <pc:sldChg chg="new">
        <pc:chgData name="Patrycja Poręba" userId="a0d3b4141fb26a77" providerId="Windows Live" clId="Web-{84FE63CE-8A20-4DA1-B96C-994A2B3126C7}" dt="2021-03-29T09:24:48.282" v="9"/>
        <pc:sldMkLst>
          <pc:docMk/>
          <pc:sldMk cId="1382151376" sldId="257"/>
        </pc:sldMkLst>
      </pc:sldChg>
    </pc:docChg>
  </pc:docChgLst>
  <pc:docChgLst>
    <pc:chgData name="Patrycja Poręba" userId="a0d3b4141fb26a77" providerId="Windows Live" clId="Web-{132FD93F-A8A6-4960-AC2C-43DEFC596970}"/>
    <pc:docChg chg="addSld modSld">
      <pc:chgData name="Patrycja Poręba" userId="a0d3b4141fb26a77" providerId="Windows Live" clId="Web-{132FD93F-A8A6-4960-AC2C-43DEFC596970}" dt="2021-03-29T09:57:19.643" v="192" actId="14100"/>
      <pc:docMkLst>
        <pc:docMk/>
      </pc:docMkLst>
      <pc:sldChg chg="addSp delSp modSp mod setBg modClrScheme chgLayout">
        <pc:chgData name="Patrycja Poręba" userId="a0d3b4141fb26a77" providerId="Windows Live" clId="Web-{132FD93F-A8A6-4960-AC2C-43DEFC596970}" dt="2021-03-29T09:41:47.249" v="19"/>
        <pc:sldMkLst>
          <pc:docMk/>
          <pc:sldMk cId="1382151376" sldId="257"/>
        </pc:sldMkLst>
        <pc:spChg chg="mod or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2" creationId="{20A5A093-B305-4A72-8D38-B034DCF4CE85}"/>
          </ac:spMkLst>
        </pc:spChg>
        <pc:spChg chg="mod or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3" creationId="{5981994F-2EA7-4D1A-BF6D-41FF483DB3FD}"/>
          </ac:spMkLst>
        </pc:spChg>
        <pc:spChg chg="del">
          <ac:chgData name="Patrycja Poręba" userId="a0d3b4141fb26a77" providerId="Windows Live" clId="Web-{132FD93F-A8A6-4960-AC2C-43DEFC596970}" dt="2021-03-29T09:39:52.868" v="0"/>
          <ac:spMkLst>
            <pc:docMk/>
            <pc:sldMk cId="1382151376" sldId="257"/>
            <ac:spMk id="4" creationId="{552CCEA2-4A1D-442D-A3E9-108A2FEBDD12}"/>
          </ac:spMkLst>
        </pc:spChg>
        <pc:spChg chg="ad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14" creationId="{3F088236-D655-4F88-B238-E16762358025}"/>
          </ac:spMkLst>
        </pc:spChg>
        <pc:spChg chg="ad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16" creationId="{3DAC0C92-199E-475C-9390-119A9B027276}"/>
          </ac:spMkLst>
        </pc:spChg>
        <pc:spChg chg="ad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18" creationId="{C4CFB339-0ED8-4FE2-9EF1-6D1375B8499B}"/>
          </ac:spMkLst>
        </pc:spChg>
        <pc:spChg chg="ad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20" creationId="{31896C80-2069-4431-9C19-83B913734490}"/>
          </ac:spMkLst>
        </pc:spChg>
        <pc:spChg chg="ad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22" creationId="{BF120A21-0841-4823-B0C4-28AEBCEF9B78}"/>
          </ac:spMkLst>
        </pc:spChg>
        <pc:spChg chg="ad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24" creationId="{DBB05BAE-BBD3-4289-899F-A6851503C6B0}"/>
          </ac:spMkLst>
        </pc:spChg>
        <pc:spChg chg="add">
          <ac:chgData name="Patrycja Poręba" userId="a0d3b4141fb26a77" providerId="Windows Live" clId="Web-{132FD93F-A8A6-4960-AC2C-43DEFC596970}" dt="2021-03-29T09:41:47.249" v="19"/>
          <ac:spMkLst>
            <pc:docMk/>
            <pc:sldMk cId="1382151376" sldId="257"/>
            <ac:spMk id="26" creationId="{9874D11C-36F5-4BBE-A490-019A54E953B0}"/>
          </ac:spMkLst>
        </pc:spChg>
        <pc:picChg chg="add mod ord">
          <ac:chgData name="Patrycja Poręba" userId="a0d3b4141fb26a77" providerId="Windows Live" clId="Web-{132FD93F-A8A6-4960-AC2C-43DEFC596970}" dt="2021-03-29T09:41:47.249" v="19"/>
          <ac:picMkLst>
            <pc:docMk/>
            <pc:sldMk cId="1382151376" sldId="257"/>
            <ac:picMk id="5" creationId="{2448BDDD-0D14-46FB-A5D7-CE955EA178E0}"/>
          </ac:picMkLst>
        </pc:picChg>
        <pc:cxnChg chg="add">
          <ac:chgData name="Patrycja Poręba" userId="a0d3b4141fb26a77" providerId="Windows Live" clId="Web-{132FD93F-A8A6-4960-AC2C-43DEFC596970}" dt="2021-03-29T09:41:47.249" v="19"/>
          <ac:cxnSpMkLst>
            <pc:docMk/>
            <pc:sldMk cId="1382151376" sldId="257"/>
            <ac:cxnSpMk id="10" creationId="{64FA5DFF-7FE6-4855-84E6-DFA78EE978BD}"/>
          </ac:cxnSpMkLst>
        </pc:cxnChg>
        <pc:cxnChg chg="add">
          <ac:chgData name="Patrycja Poręba" userId="a0d3b4141fb26a77" providerId="Windows Live" clId="Web-{132FD93F-A8A6-4960-AC2C-43DEFC596970}" dt="2021-03-29T09:41:47.249" v="19"/>
          <ac:cxnSpMkLst>
            <pc:docMk/>
            <pc:sldMk cId="1382151376" sldId="257"/>
            <ac:cxnSpMk id="12" creationId="{2AFD8CBA-54A3-4363-991B-B9C631BBFA74}"/>
          </ac:cxnSpMkLst>
        </pc:cxnChg>
      </pc:sldChg>
      <pc:sldChg chg="addSp delSp modSp new mod setBg">
        <pc:chgData name="Patrycja Poręba" userId="a0d3b4141fb26a77" providerId="Windows Live" clId="Web-{132FD93F-A8A6-4960-AC2C-43DEFC596970}" dt="2021-03-29T09:47:51.566" v="69"/>
        <pc:sldMkLst>
          <pc:docMk/>
          <pc:sldMk cId="1633381315" sldId="258"/>
        </pc:sldMkLst>
        <pc:spChg chg="mod">
          <ac:chgData name="Patrycja Poręba" userId="a0d3b4141fb26a77" providerId="Windows Live" clId="Web-{132FD93F-A8A6-4960-AC2C-43DEFC596970}" dt="2021-03-29T09:47:51.566" v="69"/>
          <ac:spMkLst>
            <pc:docMk/>
            <pc:sldMk cId="1633381315" sldId="258"/>
            <ac:spMk id="2" creationId="{9CE948FA-8D53-4BB4-A4D8-AA40C65C4210}"/>
          </ac:spMkLst>
        </pc:spChg>
        <pc:spChg chg="mod">
          <ac:chgData name="Patrycja Poręba" userId="a0d3b4141fb26a77" providerId="Windows Live" clId="Web-{132FD93F-A8A6-4960-AC2C-43DEFC596970}" dt="2021-03-29T09:47:51.566" v="69"/>
          <ac:spMkLst>
            <pc:docMk/>
            <pc:sldMk cId="1633381315" sldId="258"/>
            <ac:spMk id="3" creationId="{17DDECCF-93D8-4058-B2D4-8C6065309F1F}"/>
          </ac:spMkLst>
        </pc:spChg>
        <pc:spChg chg="del">
          <ac:chgData name="Patrycja Poręba" userId="a0d3b4141fb26a77" providerId="Windows Live" clId="Web-{132FD93F-A8A6-4960-AC2C-43DEFC596970}" dt="2021-03-29T09:47:44.378" v="68"/>
          <ac:spMkLst>
            <pc:docMk/>
            <pc:sldMk cId="1633381315" sldId="258"/>
            <ac:spMk id="4" creationId="{69C41755-B919-47A0-A274-14DFFAB9F60E}"/>
          </ac:spMkLst>
        </pc:spChg>
        <pc:grpChg chg="add">
          <ac:chgData name="Patrycja Poręba" userId="a0d3b4141fb26a77" providerId="Windows Live" clId="Web-{132FD93F-A8A6-4960-AC2C-43DEFC596970}" dt="2021-03-29T09:47:51.566" v="69"/>
          <ac:grpSpMkLst>
            <pc:docMk/>
            <pc:sldMk cId="1633381315" sldId="258"/>
            <ac:grpSpMk id="10" creationId="{88C9B83F-64CD-41C1-925F-A08801FFD0BD}"/>
          </ac:grpSpMkLst>
        </pc:grpChg>
        <pc:picChg chg="add mod ord">
          <ac:chgData name="Patrycja Poręba" userId="a0d3b4141fb26a77" providerId="Windows Live" clId="Web-{132FD93F-A8A6-4960-AC2C-43DEFC596970}" dt="2021-03-29T09:47:51.566" v="69"/>
          <ac:picMkLst>
            <pc:docMk/>
            <pc:sldMk cId="1633381315" sldId="258"/>
            <ac:picMk id="5" creationId="{7B65CCBE-2657-4C30-9A17-C07CA7825C7A}"/>
          </ac:picMkLst>
        </pc:picChg>
      </pc:sldChg>
      <pc:sldChg chg="addSp delSp modSp new">
        <pc:chgData name="Patrycja Poręba" userId="a0d3b4141fb26a77" providerId="Windows Live" clId="Web-{132FD93F-A8A6-4960-AC2C-43DEFC596970}" dt="2021-03-29T09:49:01.835" v="95" actId="20577"/>
        <pc:sldMkLst>
          <pc:docMk/>
          <pc:sldMk cId="2240062404" sldId="259"/>
        </pc:sldMkLst>
        <pc:spChg chg="mod">
          <ac:chgData name="Patrycja Poręba" userId="a0d3b4141fb26a77" providerId="Windows Live" clId="Web-{132FD93F-A8A6-4960-AC2C-43DEFC596970}" dt="2021-03-29T09:49:01.835" v="95" actId="20577"/>
          <ac:spMkLst>
            <pc:docMk/>
            <pc:sldMk cId="2240062404" sldId="259"/>
            <ac:spMk id="2" creationId="{2CE1AB2A-FE6A-4117-B8C3-1C230CC52C56}"/>
          </ac:spMkLst>
        </pc:spChg>
        <pc:spChg chg="del">
          <ac:chgData name="Patrycja Poręba" userId="a0d3b4141fb26a77" providerId="Windows Live" clId="Web-{132FD93F-A8A6-4960-AC2C-43DEFC596970}" dt="2021-03-29T09:48:34.662" v="91"/>
          <ac:spMkLst>
            <pc:docMk/>
            <pc:sldMk cId="2240062404" sldId="259"/>
            <ac:spMk id="3" creationId="{826D2070-E180-434E-9752-6DE7624516D6}"/>
          </ac:spMkLst>
        </pc:spChg>
        <pc:spChg chg="mod">
          <ac:chgData name="Patrycja Poręba" userId="a0d3b4141fb26a77" providerId="Windows Live" clId="Web-{132FD93F-A8A6-4960-AC2C-43DEFC596970}" dt="2021-03-29T09:48:41.178" v="92" actId="20577"/>
          <ac:spMkLst>
            <pc:docMk/>
            <pc:sldMk cId="2240062404" sldId="259"/>
            <ac:spMk id="4" creationId="{794FC9F1-3E20-4C64-8046-A8B2B7A8421A}"/>
          </ac:spMkLst>
        </pc:spChg>
        <pc:picChg chg="add mod ord">
          <ac:chgData name="Patrycja Poręba" userId="a0d3b4141fb26a77" providerId="Windows Live" clId="Web-{132FD93F-A8A6-4960-AC2C-43DEFC596970}" dt="2021-03-29T09:48:34.662" v="91"/>
          <ac:picMkLst>
            <pc:docMk/>
            <pc:sldMk cId="2240062404" sldId="259"/>
            <ac:picMk id="5" creationId="{A3536EFE-5277-430F-A47C-588F9B59F5DA}"/>
          </ac:picMkLst>
        </pc:picChg>
      </pc:sldChg>
      <pc:sldChg chg="addSp delSp modSp new mod setBg">
        <pc:chgData name="Patrycja Poręba" userId="a0d3b4141fb26a77" providerId="Windows Live" clId="Web-{132FD93F-A8A6-4960-AC2C-43DEFC596970}" dt="2021-03-29T09:57:19.643" v="192" actId="14100"/>
        <pc:sldMkLst>
          <pc:docMk/>
          <pc:sldMk cId="2115075265" sldId="260"/>
        </pc:sldMkLst>
        <pc:spChg chg="mod">
          <ac:chgData name="Patrycja Poręba" userId="a0d3b4141fb26a77" providerId="Windows Live" clId="Web-{132FD93F-A8A6-4960-AC2C-43DEFC596970}" dt="2021-03-29T09:57:11.330" v="191" actId="20577"/>
          <ac:spMkLst>
            <pc:docMk/>
            <pc:sldMk cId="2115075265" sldId="260"/>
            <ac:spMk id="2" creationId="{FD6F8778-19A5-49AE-9B03-944AF61D19CF}"/>
          </ac:spMkLst>
        </pc:spChg>
        <pc:spChg chg="del mod">
          <ac:chgData name="Patrycja Poręba" userId="a0d3b4141fb26a77" providerId="Windows Live" clId="Web-{132FD93F-A8A6-4960-AC2C-43DEFC596970}" dt="2021-03-29T09:56:06.733" v="182"/>
          <ac:spMkLst>
            <pc:docMk/>
            <pc:sldMk cId="2115075265" sldId="260"/>
            <ac:spMk id="3" creationId="{775B693C-0684-45AA-9CE5-803874796281}"/>
          </ac:spMkLst>
        </pc:spChg>
        <pc:spChg chg="del mod">
          <ac:chgData name="Patrycja Poręba" userId="a0d3b4141fb26a77" providerId="Windows Live" clId="Web-{132FD93F-A8A6-4960-AC2C-43DEFC596970}" dt="2021-03-29T09:56:26.953" v="183"/>
          <ac:spMkLst>
            <pc:docMk/>
            <pc:sldMk cId="2115075265" sldId="260"/>
            <ac:spMk id="4" creationId="{7200A445-D844-4F3B-92B0-4300BA31DAF7}"/>
          </ac:spMkLst>
        </pc:spChg>
        <pc:spChg chg="add mod">
          <ac:chgData name="Patrycja Poręba" userId="a0d3b4141fb26a77" providerId="Windows Live" clId="Web-{132FD93F-A8A6-4960-AC2C-43DEFC596970}" dt="2021-03-29T09:57:19.643" v="192" actId="14100"/>
          <ac:spMkLst>
            <pc:docMk/>
            <pc:sldMk cId="2115075265" sldId="260"/>
            <ac:spMk id="10" creationId="{BD12E52B-02D0-4B5C-9014-F076BD9B7FCD}"/>
          </ac:spMkLst>
        </pc:spChg>
        <pc:grpChg chg="add">
          <ac:chgData name="Patrycja Poręba" userId="a0d3b4141fb26a77" providerId="Windows Live" clId="Web-{132FD93F-A8A6-4960-AC2C-43DEFC596970}" dt="2021-03-29T09:56:33.141" v="184"/>
          <ac:grpSpMkLst>
            <pc:docMk/>
            <pc:sldMk cId="2115075265" sldId="260"/>
            <ac:grpSpMk id="13" creationId="{0884F175-9D23-496E-80AC-F3D2FD541092}"/>
          </ac:grpSpMkLst>
        </pc:grpChg>
        <pc:picChg chg="add mod ord">
          <ac:chgData name="Patrycja Poręba" userId="a0d3b4141fb26a77" providerId="Windows Live" clId="Web-{132FD93F-A8A6-4960-AC2C-43DEFC596970}" dt="2021-03-29T09:56:33.141" v="184"/>
          <ac:picMkLst>
            <pc:docMk/>
            <pc:sldMk cId="2115075265" sldId="260"/>
            <ac:picMk id="5" creationId="{CB8D7BDA-7937-4D2E-A3D0-32A127ECAE06}"/>
          </ac:picMkLst>
        </pc:picChg>
        <pc:picChg chg="add mod ord">
          <ac:chgData name="Patrycja Poręba" userId="a0d3b4141fb26a77" providerId="Windows Live" clId="Web-{132FD93F-A8A6-4960-AC2C-43DEFC596970}" dt="2021-03-29T09:56:33.141" v="184"/>
          <ac:picMkLst>
            <pc:docMk/>
            <pc:sldMk cId="2115075265" sldId="260"/>
            <ac:picMk id="6" creationId="{5B098BC4-EBCA-462D-B653-F3C41DD7CB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DPA_zF8uQ&amp;ab_channel=BLI%C5%BBEJPRZEDSZKOL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WIELKANOC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Kurki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trawa, ssak, zajęczak, zabawka&#10;&#10;Opis wygenerowany automatycznie">
            <a:extLst>
              <a:ext uri="{FF2B5EF4-FFF2-40B4-BE49-F238E27FC236}">
                <a16:creationId xmlns:a16="http://schemas.microsoft.com/office/drawing/2014/main" id="{2448BDDD-0D14-46FB-A5D7-CE955EA17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5" r="254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0A5A093-B305-4A72-8D38-B034DCF4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Dzień dobry kochani! Dzisiaj rozpoczniemy od piosenki :)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1994F-2EA7-4D1A-BF6D-41FF483DB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ea typeface="+mn-lt"/>
                <a:cs typeface="+mn-lt"/>
                <a:hlinkClick r:id="rId3"/>
              </a:rPr>
              <a:t>https://www.youtube.com/watch?v=tCDPA_zF8uQ&amp;ab_channel=BLI%C5%BBEJPRZEDSZKOLA</a:t>
            </a:r>
            <a:endParaRPr lang="pl-PL">
              <a:ea typeface="+mn-lt"/>
              <a:cs typeface="+mn-lt"/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215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Obraz 5">
            <a:extLst>
              <a:ext uri="{FF2B5EF4-FFF2-40B4-BE49-F238E27FC236}">
                <a16:creationId xmlns:a16="http://schemas.microsoft.com/office/drawing/2014/main" id="{7B65CCBE-2657-4C30-9A17-C07CA7825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504" t="8540" r="73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E948FA-8D53-4BB4-A4D8-AA40C65C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/>
              <a:t>Zachęcam do obejrzenia krótkiego filmu edukacyjnego o zwyczajach wielkanocnych: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DDECCF-93D8-4058-B2D4-8C6065309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https://www.youtube.com/watch?v=E1j3X7cfHYk&amp;t=2s&amp;ab_channel=BajkowyDworek</a:t>
            </a:r>
          </a:p>
        </p:txBody>
      </p:sp>
    </p:spTree>
    <p:extLst>
      <p:ext uri="{BB962C8B-B14F-4D97-AF65-F5344CB8AC3E}">
        <p14:creationId xmlns:p14="http://schemas.microsoft.com/office/powerpoint/2010/main" val="163338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E1AB2A-FE6A-4117-B8C3-1C230CC5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Przykładowa karta pracy do wykonania: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3536EFE-5277-430F-A47C-588F9B59F5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1520" y="2160589"/>
            <a:ext cx="2695663" cy="3880772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4FC9F1-3E20-4C64-8046-A8B2B7A842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https://panimonia.pl/2019/03/13/wielkanocna-gigapaka-przedszkolaka/#jp-carousel-5278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06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D6F8778-19A5-49AE-9B03-944AF61D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Pogoda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dopisuje</a:t>
            </a:r>
            <a:r>
              <a:rPr lang="en-US" sz="2000" dirty="0"/>
              <a:t>, </a:t>
            </a:r>
            <a:r>
              <a:rPr lang="en-US" sz="2000" dirty="0" err="1"/>
              <a:t>dlatego</a:t>
            </a:r>
            <a:r>
              <a:rPr lang="en-US" sz="2000" dirty="0"/>
              <a:t> </a:t>
            </a:r>
            <a:r>
              <a:rPr lang="en-US" sz="2000" dirty="0" err="1"/>
              <a:t>zachęcam</a:t>
            </a:r>
            <a:r>
              <a:rPr lang="en-US" sz="2000" dirty="0"/>
              <a:t> Was do </a:t>
            </a:r>
            <a:r>
              <a:rPr lang="en-US" sz="2000" dirty="0" err="1"/>
              <a:t>spędzania</a:t>
            </a:r>
            <a:r>
              <a:rPr lang="en-US" sz="2000" dirty="0"/>
              <a:t> </a:t>
            </a:r>
            <a:r>
              <a:rPr lang="en-US" sz="2000" dirty="0" err="1"/>
              <a:t>czasu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świeżym</a:t>
            </a:r>
            <a:r>
              <a:rPr lang="en-US" sz="2000" dirty="0"/>
              <a:t> </a:t>
            </a:r>
            <a:r>
              <a:rPr lang="en-US" sz="2000" dirty="0" err="1"/>
              <a:t>powietrzu</a:t>
            </a:r>
            <a:r>
              <a:rPr lang="en-US" sz="2000" dirty="0"/>
              <a:t>. </a:t>
            </a:r>
            <a:r>
              <a:rPr lang="en-US" sz="2000" dirty="0" err="1"/>
              <a:t>Poniżej</a:t>
            </a:r>
            <a:r>
              <a:rPr lang="en-US" sz="2000" dirty="0"/>
              <a:t> </a:t>
            </a:r>
            <a:r>
              <a:rPr lang="en-US" sz="2000" dirty="0" err="1"/>
              <a:t>zamieszczam</a:t>
            </a:r>
            <a:r>
              <a:rPr lang="en-US" sz="2000" dirty="0"/>
              <a:t> </a:t>
            </a:r>
            <a:r>
              <a:rPr lang="en-US" sz="2000" dirty="0" err="1"/>
              <a:t>karty</a:t>
            </a:r>
            <a:r>
              <a:rPr lang="en-US" sz="2000" dirty="0"/>
              <a:t> </a:t>
            </a:r>
            <a:r>
              <a:rPr lang="en-US" sz="2000" dirty="0" err="1"/>
              <a:t>obserwacji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</a:t>
            </a:r>
            <a:r>
              <a:rPr lang="en-US" sz="2000" dirty="0" err="1"/>
              <a:t>można</a:t>
            </a:r>
            <a:r>
              <a:rPr lang="en-US" sz="2000" dirty="0"/>
              <a:t> </a:t>
            </a:r>
            <a:r>
              <a:rPr lang="en-US" sz="2000" dirty="0" err="1"/>
              <a:t>wykorzystać</a:t>
            </a:r>
            <a:r>
              <a:rPr lang="en-US" sz="2000" dirty="0"/>
              <a:t> </a:t>
            </a:r>
            <a:r>
              <a:rPr lang="en-US" sz="2000" dirty="0" err="1"/>
              <a:t>podczas</a:t>
            </a:r>
            <a:r>
              <a:rPr lang="en-US" sz="2000" dirty="0"/>
              <a:t> </a:t>
            </a:r>
            <a:r>
              <a:rPr lang="en-US" sz="2000" dirty="0" err="1"/>
              <a:t>spaceru</a:t>
            </a:r>
            <a:r>
              <a:rPr lang="en-US" sz="2000" dirty="0"/>
              <a:t> :)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CB8D7BDA-7937-4D2E-A3D0-32A127EC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23" y="609600"/>
            <a:ext cx="3677381" cy="260174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12E52B-02D0-4B5C-9014-F076BD9B7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3484" y="3225301"/>
            <a:ext cx="3922160" cy="2816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https://www.facebook.com/photo?fbid=293930125430794&amp;set=pcb.293931852097288</a:t>
            </a:r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5B098BC4-EBCA-462D-B653-F3C41DD7C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48804" y="3439020"/>
            <a:ext cx="3678221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752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Facet</vt:lpstr>
      <vt:lpstr>WIELKANOC</vt:lpstr>
      <vt:lpstr>Dzień dobry kochani! Dzisiaj rozpoczniemy od piosenki :)</vt:lpstr>
      <vt:lpstr>Zachęcam do obejrzenia krótkiego filmu edukacyjnego o zwyczajach wielkanocnych:</vt:lpstr>
      <vt:lpstr>Przykładowa karta pracy do wykonania:</vt:lpstr>
      <vt:lpstr>Pogoda nam dopisuje, dlatego zachęcam Was do spędzania czasu na świeżym powietrzu. Poniżej zamieszczam karty obserwacji, które można wykorzystać podczas spaceru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</dc:title>
  <dc:creator/>
  <cp:lastModifiedBy/>
  <cp:revision>56</cp:revision>
  <dcterms:created xsi:type="dcterms:W3CDTF">2021-03-29T09:24:25Z</dcterms:created>
  <dcterms:modified xsi:type="dcterms:W3CDTF">2021-03-29T09:57:28Z</dcterms:modified>
</cp:coreProperties>
</file>