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C806C9-0191-43D8-8225-355E81DB76F3}" v="426" dt="2020-06-21T09:24:42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3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ycja Poręba" userId="a0d3b4141fb26a77" providerId="Windows Live" clId="Web-{96C806C9-0191-43D8-8225-355E81DB76F3}"/>
    <pc:docChg chg="addSld modSld">
      <pc:chgData name="Patrycja Poręba" userId="a0d3b4141fb26a77" providerId="Windows Live" clId="Web-{96C806C9-0191-43D8-8225-355E81DB76F3}" dt="2020-06-21T09:24:42.445" v="420" actId="20577"/>
      <pc:docMkLst>
        <pc:docMk/>
      </pc:docMkLst>
      <pc:sldChg chg="modSp">
        <pc:chgData name="Patrycja Poręba" userId="a0d3b4141fb26a77" providerId="Windows Live" clId="Web-{96C806C9-0191-43D8-8225-355E81DB76F3}" dt="2020-06-21T09:02:12.872" v="48" actId="20577"/>
        <pc:sldMkLst>
          <pc:docMk/>
          <pc:sldMk cId="4262868419" sldId="256"/>
        </pc:sldMkLst>
        <pc:spChg chg="mod">
          <ac:chgData name="Patrycja Poręba" userId="a0d3b4141fb26a77" providerId="Windows Live" clId="Web-{96C806C9-0191-43D8-8225-355E81DB76F3}" dt="2020-06-21T09:01:55.418" v="26" actId="20577"/>
          <ac:spMkLst>
            <pc:docMk/>
            <pc:sldMk cId="4262868419" sldId="256"/>
            <ac:spMk id="2" creationId="{70752FD7-76EF-4EBF-8807-5A08A9C8EA09}"/>
          </ac:spMkLst>
        </pc:spChg>
        <pc:spChg chg="mod">
          <ac:chgData name="Patrycja Poręba" userId="a0d3b4141fb26a77" providerId="Windows Live" clId="Web-{96C806C9-0191-43D8-8225-355E81DB76F3}" dt="2020-06-21T09:02:12.872" v="48" actId="20577"/>
          <ac:spMkLst>
            <pc:docMk/>
            <pc:sldMk cId="4262868419" sldId="256"/>
            <ac:spMk id="3" creationId="{F4C8D8C1-1062-49B2-BB56-D9F8E5DA6EB6}"/>
          </ac:spMkLst>
        </pc:spChg>
      </pc:sldChg>
      <pc:sldChg chg="addSp modSp new mod setBg">
        <pc:chgData name="Patrycja Poręba" userId="a0d3b4141fb26a77" providerId="Windows Live" clId="Web-{96C806C9-0191-43D8-8225-355E81DB76F3}" dt="2020-06-21T09:05:54.324" v="151"/>
        <pc:sldMkLst>
          <pc:docMk/>
          <pc:sldMk cId="2906991157" sldId="257"/>
        </pc:sldMkLst>
        <pc:spChg chg="mod">
          <ac:chgData name="Patrycja Poręba" userId="a0d3b4141fb26a77" providerId="Windows Live" clId="Web-{96C806C9-0191-43D8-8225-355E81DB76F3}" dt="2020-06-21T09:05:54.324" v="151"/>
          <ac:spMkLst>
            <pc:docMk/>
            <pc:sldMk cId="2906991157" sldId="257"/>
            <ac:spMk id="2" creationId="{BBEDCB88-2246-4C50-9557-1F178DDDB429}"/>
          </ac:spMkLst>
        </pc:spChg>
        <pc:spChg chg="mod ord">
          <ac:chgData name="Patrycja Poręba" userId="a0d3b4141fb26a77" providerId="Windows Live" clId="Web-{96C806C9-0191-43D8-8225-355E81DB76F3}" dt="2020-06-21T09:05:54.324" v="151"/>
          <ac:spMkLst>
            <pc:docMk/>
            <pc:sldMk cId="2906991157" sldId="257"/>
            <ac:spMk id="3" creationId="{207888A5-40F4-44FC-B36F-D3715B115411}"/>
          </ac:spMkLst>
        </pc:spChg>
        <pc:spChg chg="add">
          <ac:chgData name="Patrycja Poręba" userId="a0d3b4141fb26a77" providerId="Windows Live" clId="Web-{96C806C9-0191-43D8-8225-355E81DB76F3}" dt="2020-06-21T09:05:54.324" v="151"/>
          <ac:spMkLst>
            <pc:docMk/>
            <pc:sldMk cId="2906991157" sldId="257"/>
            <ac:spMk id="9" creationId="{828D1E49-2A21-4A83-A0E0-FB1597B4B2ED}"/>
          </ac:spMkLst>
        </pc:spChg>
        <pc:spChg chg="add">
          <ac:chgData name="Patrycja Poręba" userId="a0d3b4141fb26a77" providerId="Windows Live" clId="Web-{96C806C9-0191-43D8-8225-355E81DB76F3}" dt="2020-06-21T09:05:54.324" v="151"/>
          <ac:spMkLst>
            <pc:docMk/>
            <pc:sldMk cId="2906991157" sldId="257"/>
            <ac:spMk id="34" creationId="{E972DE0D-2E53-4159-ABD3-C601524262C2}"/>
          </ac:spMkLst>
        </pc:spChg>
        <pc:grpChg chg="add">
          <ac:chgData name="Patrycja Poręba" userId="a0d3b4141fb26a77" providerId="Windows Live" clId="Web-{96C806C9-0191-43D8-8225-355E81DB76F3}" dt="2020-06-21T09:05:54.324" v="151"/>
          <ac:grpSpMkLst>
            <pc:docMk/>
            <pc:sldMk cId="2906991157" sldId="257"/>
            <ac:grpSpMk id="11" creationId="{088B852E-5494-418B-A833-75CF016A9E20}"/>
          </ac:grpSpMkLst>
        </pc:grpChg>
        <pc:picChg chg="add mod">
          <ac:chgData name="Patrycja Poręba" userId="a0d3b4141fb26a77" providerId="Windows Live" clId="Web-{96C806C9-0191-43D8-8225-355E81DB76F3}" dt="2020-06-21T09:05:54.324" v="151"/>
          <ac:picMkLst>
            <pc:docMk/>
            <pc:sldMk cId="2906991157" sldId="257"/>
            <ac:picMk id="4" creationId="{9FFE06C1-3209-48F9-88FC-E91D0D4EEFAE}"/>
          </ac:picMkLst>
        </pc:picChg>
      </pc:sldChg>
      <pc:sldChg chg="addSp modSp new mod setBg">
        <pc:chgData name="Patrycja Poręba" userId="a0d3b4141fb26a77" providerId="Windows Live" clId="Web-{96C806C9-0191-43D8-8225-355E81DB76F3}" dt="2020-06-21T09:09:13.306" v="228"/>
        <pc:sldMkLst>
          <pc:docMk/>
          <pc:sldMk cId="4207116687" sldId="258"/>
        </pc:sldMkLst>
        <pc:spChg chg="mod">
          <ac:chgData name="Patrycja Poręba" userId="a0d3b4141fb26a77" providerId="Windows Live" clId="Web-{96C806C9-0191-43D8-8225-355E81DB76F3}" dt="2020-06-21T09:09:13.306" v="228"/>
          <ac:spMkLst>
            <pc:docMk/>
            <pc:sldMk cId="4207116687" sldId="258"/>
            <ac:spMk id="2" creationId="{E23FF903-B38D-425E-AD81-FB772B7AD8B1}"/>
          </ac:spMkLst>
        </pc:spChg>
        <pc:spChg chg="mod ord">
          <ac:chgData name="Patrycja Poręba" userId="a0d3b4141fb26a77" providerId="Windows Live" clId="Web-{96C806C9-0191-43D8-8225-355E81DB76F3}" dt="2020-06-21T09:09:13.306" v="228"/>
          <ac:spMkLst>
            <pc:docMk/>
            <pc:sldMk cId="4207116687" sldId="258"/>
            <ac:spMk id="3" creationId="{54277991-B34E-4AA7-B72A-1527FD84D7C6}"/>
          </ac:spMkLst>
        </pc:spChg>
        <pc:spChg chg="add">
          <ac:chgData name="Patrycja Poręba" userId="a0d3b4141fb26a77" providerId="Windows Live" clId="Web-{96C806C9-0191-43D8-8225-355E81DB76F3}" dt="2020-06-21T09:09:13.306" v="228"/>
          <ac:spMkLst>
            <pc:docMk/>
            <pc:sldMk cId="4207116687" sldId="258"/>
            <ac:spMk id="9" creationId="{828D1E49-2A21-4A83-A0E0-FB1597B4B2ED}"/>
          </ac:spMkLst>
        </pc:spChg>
        <pc:spChg chg="add">
          <ac:chgData name="Patrycja Poręba" userId="a0d3b4141fb26a77" providerId="Windows Live" clId="Web-{96C806C9-0191-43D8-8225-355E81DB76F3}" dt="2020-06-21T09:09:13.306" v="228"/>
          <ac:spMkLst>
            <pc:docMk/>
            <pc:sldMk cId="4207116687" sldId="258"/>
            <ac:spMk id="34" creationId="{E972DE0D-2E53-4159-ABD3-C601524262C2}"/>
          </ac:spMkLst>
        </pc:spChg>
        <pc:grpChg chg="add">
          <ac:chgData name="Patrycja Poręba" userId="a0d3b4141fb26a77" providerId="Windows Live" clId="Web-{96C806C9-0191-43D8-8225-355E81DB76F3}" dt="2020-06-21T09:09:13.306" v="228"/>
          <ac:grpSpMkLst>
            <pc:docMk/>
            <pc:sldMk cId="4207116687" sldId="258"/>
            <ac:grpSpMk id="11" creationId="{088B852E-5494-418B-A833-75CF016A9E20}"/>
          </ac:grpSpMkLst>
        </pc:grpChg>
        <pc:picChg chg="add mod">
          <ac:chgData name="Patrycja Poręba" userId="a0d3b4141fb26a77" providerId="Windows Live" clId="Web-{96C806C9-0191-43D8-8225-355E81DB76F3}" dt="2020-06-21T09:09:13.306" v="228"/>
          <ac:picMkLst>
            <pc:docMk/>
            <pc:sldMk cId="4207116687" sldId="258"/>
            <ac:picMk id="4" creationId="{58416A9A-0BE1-413E-90DF-E7312D843870}"/>
          </ac:picMkLst>
        </pc:picChg>
      </pc:sldChg>
      <pc:sldChg chg="addSp modSp new mod setBg">
        <pc:chgData name="Patrycja Poręba" userId="a0d3b4141fb26a77" providerId="Windows Live" clId="Web-{96C806C9-0191-43D8-8225-355E81DB76F3}" dt="2020-06-21T09:12:21.990" v="299"/>
        <pc:sldMkLst>
          <pc:docMk/>
          <pc:sldMk cId="1736529704" sldId="259"/>
        </pc:sldMkLst>
        <pc:spChg chg="mod">
          <ac:chgData name="Patrycja Poręba" userId="a0d3b4141fb26a77" providerId="Windows Live" clId="Web-{96C806C9-0191-43D8-8225-355E81DB76F3}" dt="2020-06-21T09:12:21.990" v="299"/>
          <ac:spMkLst>
            <pc:docMk/>
            <pc:sldMk cId="1736529704" sldId="259"/>
            <ac:spMk id="2" creationId="{D7DF1808-206D-4787-985C-AD5760A627DC}"/>
          </ac:spMkLst>
        </pc:spChg>
        <pc:spChg chg="mod ord">
          <ac:chgData name="Patrycja Poręba" userId="a0d3b4141fb26a77" providerId="Windows Live" clId="Web-{96C806C9-0191-43D8-8225-355E81DB76F3}" dt="2020-06-21T09:12:21.990" v="299"/>
          <ac:spMkLst>
            <pc:docMk/>
            <pc:sldMk cId="1736529704" sldId="259"/>
            <ac:spMk id="3" creationId="{6283F638-F323-477B-9826-32FE1CBB4763}"/>
          </ac:spMkLst>
        </pc:spChg>
        <pc:spChg chg="add">
          <ac:chgData name="Patrycja Poręba" userId="a0d3b4141fb26a77" providerId="Windows Live" clId="Web-{96C806C9-0191-43D8-8225-355E81DB76F3}" dt="2020-06-21T09:12:21.990" v="299"/>
          <ac:spMkLst>
            <pc:docMk/>
            <pc:sldMk cId="1736529704" sldId="259"/>
            <ac:spMk id="9" creationId="{46D7320D-AB25-4689-9709-D27FF235340B}"/>
          </ac:spMkLst>
        </pc:spChg>
        <pc:grpChg chg="add">
          <ac:chgData name="Patrycja Poręba" userId="a0d3b4141fb26a77" providerId="Windows Live" clId="Web-{96C806C9-0191-43D8-8225-355E81DB76F3}" dt="2020-06-21T09:12:21.990" v="299"/>
          <ac:grpSpMkLst>
            <pc:docMk/>
            <pc:sldMk cId="1736529704" sldId="259"/>
            <ac:grpSpMk id="11" creationId="{C6D17DA0-CF9F-4758-9F4D-025230277CCE}"/>
          </ac:grpSpMkLst>
        </pc:grpChg>
        <pc:grpChg chg="add">
          <ac:chgData name="Patrycja Poręba" userId="a0d3b4141fb26a77" providerId="Windows Live" clId="Web-{96C806C9-0191-43D8-8225-355E81DB76F3}" dt="2020-06-21T09:12:21.990" v="299"/>
          <ac:grpSpMkLst>
            <pc:docMk/>
            <pc:sldMk cId="1736529704" sldId="259"/>
            <ac:grpSpMk id="34" creationId="{E06DFFB4-0D87-4E4B-AC91-ABB404B1A301}"/>
          </ac:grpSpMkLst>
        </pc:grpChg>
        <pc:picChg chg="add mod">
          <ac:chgData name="Patrycja Poręba" userId="a0d3b4141fb26a77" providerId="Windows Live" clId="Web-{96C806C9-0191-43D8-8225-355E81DB76F3}" dt="2020-06-21T09:12:21.990" v="299"/>
          <ac:picMkLst>
            <pc:docMk/>
            <pc:sldMk cId="1736529704" sldId="259"/>
            <ac:picMk id="4" creationId="{80226FF5-39B4-483E-A85D-B3B5105BCA6C}"/>
          </ac:picMkLst>
        </pc:picChg>
      </pc:sldChg>
      <pc:sldChg chg="modSp new">
        <pc:chgData name="Patrycja Poręba" userId="a0d3b4141fb26a77" providerId="Windows Live" clId="Web-{96C806C9-0191-43D8-8225-355E81DB76F3}" dt="2020-06-21T09:24:42.445" v="419" actId="20577"/>
        <pc:sldMkLst>
          <pc:docMk/>
          <pc:sldMk cId="572312349" sldId="260"/>
        </pc:sldMkLst>
        <pc:spChg chg="mod">
          <ac:chgData name="Patrycja Poręba" userId="a0d3b4141fb26a77" providerId="Windows Live" clId="Web-{96C806C9-0191-43D8-8225-355E81DB76F3}" dt="2020-06-21T09:21:56.277" v="319" actId="20577"/>
          <ac:spMkLst>
            <pc:docMk/>
            <pc:sldMk cId="572312349" sldId="260"/>
            <ac:spMk id="2" creationId="{7C013071-BB74-455C-B150-E5DF0F27FD61}"/>
          </ac:spMkLst>
        </pc:spChg>
        <pc:spChg chg="mod">
          <ac:chgData name="Patrycja Poręba" userId="a0d3b4141fb26a77" providerId="Windows Live" clId="Web-{96C806C9-0191-43D8-8225-355E81DB76F3}" dt="2020-06-21T09:24:42.445" v="419" actId="20577"/>
          <ac:spMkLst>
            <pc:docMk/>
            <pc:sldMk cId="572312349" sldId="260"/>
            <ac:spMk id="3" creationId="{BA35D64D-77F9-4C3E-ABFC-EDA6CF00E4D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RkzeeEwq3E&amp;list=PL7OVl7WqJXQKtWuSVoJg4Hhke1dsdjOEe&amp;index=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pZTlOj6B6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rzedszkolankowo.pl/wp-content/uploads/2017/06/WAKACYJNE-KARTY-PRACY-zestaw-1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76ClBnx2Ik&amp;t=34s" TargetMode="External"/><Relationship Id="rId2" Type="http://schemas.openxmlformats.org/officeDocument/2006/relationships/hyperlink" Target="https://www.youtube.com/watch?v=2T6eW_b3sa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VMG-TPbitZ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52FD7-76EF-4EBF-8807-5A08A9C8EA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>
                <a:cs typeface="Calibri Light"/>
              </a:rPr>
              <a:t>Pożegnania</a:t>
            </a:r>
            <a:r>
              <a:rPr lang="tr-TR" dirty="0">
                <a:cs typeface="Calibri Light"/>
              </a:rPr>
              <a:t> </a:t>
            </a:r>
            <a:r>
              <a:rPr lang="tr-TR" dirty="0" err="1">
                <a:cs typeface="Calibri Light"/>
              </a:rPr>
              <a:t>nadszedł</a:t>
            </a:r>
            <a:r>
              <a:rPr lang="tr-TR" dirty="0">
                <a:cs typeface="Calibri Light"/>
              </a:rPr>
              <a:t> </a:t>
            </a:r>
            <a:r>
              <a:rPr lang="tr-TR" dirty="0" err="1">
                <a:cs typeface="Calibri Light"/>
              </a:rPr>
              <a:t>czas</a:t>
            </a:r>
            <a:endParaRPr lang="tr-TR" dirty="0" err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8D8C1-1062-49B2-BB56-D9F8E5DA6E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0" rIns="91440" bIns="45720" rtlCol="0" anchor="t">
            <a:normAutofit/>
          </a:bodyPr>
          <a:lstStyle/>
          <a:p>
            <a:r>
              <a:rPr lang="tr-TR" dirty="0" err="1"/>
              <a:t>Ahoj</a:t>
            </a:r>
            <a:r>
              <a:rPr lang="tr-TR" dirty="0"/>
              <a:t>, </a:t>
            </a:r>
            <a:r>
              <a:rPr lang="tr-TR" dirty="0" err="1"/>
              <a:t>przygodo</a:t>
            </a:r>
            <a:r>
              <a:rPr lang="tr-TR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262868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8D1E49-2A21-4A83-A0E0-FB1597B4B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88B852E-5494-418B-A833-75CF016A9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DF31E3C1-1A46-4329-9F80-B576692FE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294B4592-99CA-47B1-816F-CE2D44F65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F690E4C-72F8-4AC5-AF99-562763CC67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F834CDD4-CAB8-4ACC-9AAC-5399C743DE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1AEB045A-6821-475B-A28E-047437ABE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D9B790C0-3D34-4626-BAFB-6EB473F40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EDA4D87F-91A4-4628-9A6E-F01820A7E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045DAB88-124C-459C-A889-DAE9C9BE2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85D44010-1DAA-4CAC-B83F-7E3E8C455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E8C01D66-5C93-4A2E-AA74-DE97574EA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E2E1A6E1-6C4A-47D3-81E2-9F8624F1BB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3E849CB5-4526-49DC-B77B-A20FDB7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5A18C8A4-FB2A-44C1-93D3-26C6DDFE0C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85D014FD-8C5A-4071-B19E-4910AAB61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A37D7262-3596-4026-9AD4-E94332E52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187E37E0-AAC3-4B33-AF36-334ACCBD33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409758BB-8A0E-4BEB-BC0C-F410AD98C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97C4EFE2-9D25-4978-BD9A-873B492702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9CCAF82A-A0E0-4B55-A97B-EFFAE79AF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4F800DD8-3954-4F73-8807-16F1CFAC1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4E1C91A-4B06-4852-918C-6380FA98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BEDCB88-2246-4C50-9557-1F178DDDB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795527"/>
            <a:ext cx="10488547" cy="1190912"/>
          </a:xfrm>
        </p:spPr>
        <p:txBody>
          <a:bodyPr>
            <a:normAutofit/>
          </a:bodyPr>
          <a:lstStyle/>
          <a:p>
            <a:r>
              <a:rPr lang="pl-PL">
                <a:solidFill>
                  <a:schemeClr val="tx2"/>
                </a:solidFill>
                <a:cs typeface="Calibri Light"/>
              </a:rPr>
              <a:t>Witajcie kochani! Dziś rozpoczniemy od piosenki:</a:t>
            </a:r>
            <a:endParaRPr lang="pl-PL">
              <a:solidFill>
                <a:schemeClr val="tx2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030" y="2250281"/>
            <a:ext cx="4959318" cy="3678237"/>
          </a:xfrm>
          <a:prstGeom prst="rect">
            <a:avLst/>
          </a:prstGeom>
          <a:solidFill>
            <a:schemeClr val="bg1"/>
          </a:solidFill>
          <a:ln w="19050">
            <a:solidFill>
              <a:srgbClr val="12DAF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4" descr="Obraz zawierający mapa, pudełko, rysunek, pomieszczenie&#10;&#10;Opis wygenerowany przy bardzo wysokim poziomie pewności">
            <a:extLst>
              <a:ext uri="{FF2B5EF4-FFF2-40B4-BE49-F238E27FC236}">
                <a16:creationId xmlns:a16="http://schemas.microsoft.com/office/drawing/2014/main" id="{9FFE06C1-3209-48F9-88FC-E91D0D4EE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257" y="2987765"/>
            <a:ext cx="4626864" cy="2203268"/>
          </a:xfrm>
          <a:prstGeom prst="rect">
            <a:avLst/>
          </a:prstGeom>
          <a:ln w="12700">
            <a:noFill/>
          </a:ln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7888A5-40F4-44FC-B36F-D3715B115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0703" y="2228850"/>
            <a:ext cx="5028928" cy="3699669"/>
          </a:xfrm>
        </p:spPr>
        <p:txBody>
          <a:bodyPr>
            <a:normAutofit/>
          </a:bodyPr>
          <a:lstStyle/>
          <a:p>
            <a:pPr marL="0" indent="0">
              <a:buClr>
                <a:srgbClr val="12DAF5"/>
              </a:buClr>
              <a:buNone/>
            </a:pPr>
            <a:r>
              <a:rPr lang="pl-PL" dirty="0">
                <a:ea typeface="+mn-lt"/>
                <a:cs typeface="+mn-lt"/>
                <a:hlinkClick r:id="rId3"/>
              </a:rPr>
              <a:t>https://www.youtube.com/watch?v=aRkzeeEwq3E&amp;list=PL7OVl7WqJXQKtWuSVoJg4Hhke1dsdjOEe&amp;index=7</a:t>
            </a:r>
            <a:endParaRPr lang="pl-PL">
              <a:ea typeface="+mn-lt"/>
              <a:cs typeface="+mn-lt"/>
              <a:hlinkClick r:id="rId3"/>
            </a:endParaRPr>
          </a:p>
          <a:p>
            <a:pPr marL="0" indent="0">
              <a:buClr>
                <a:srgbClr val="12DAF5"/>
              </a:buClr>
              <a:buNone/>
            </a:pPr>
            <a:endParaRPr lang="pl-PL"/>
          </a:p>
          <a:p>
            <a:pPr marL="0" indent="0">
              <a:buClr>
                <a:srgbClr val="12DAF5"/>
              </a:buClr>
              <a:buNone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6991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8D1E49-2A21-4A83-A0E0-FB1597B4B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88B852E-5494-418B-A833-75CF016A9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DF31E3C1-1A46-4329-9F80-B576692FE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294B4592-99CA-47B1-816F-CE2D44F65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F690E4C-72F8-4AC5-AF99-562763CC67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F834CDD4-CAB8-4ACC-9AAC-5399C743DE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1AEB045A-6821-475B-A28E-047437ABE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D9B790C0-3D34-4626-BAFB-6EB473F40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EDA4D87F-91A4-4628-9A6E-F01820A7E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045DAB88-124C-459C-A889-DAE9C9BE2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85D44010-1DAA-4CAC-B83F-7E3E8C455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E8C01D66-5C93-4A2E-AA74-DE97574EA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E2E1A6E1-6C4A-47D3-81E2-9F8624F1BB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3E849CB5-4526-49DC-B77B-A20FDB7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5A18C8A4-FB2A-44C1-93D3-26C6DDFE0C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85D014FD-8C5A-4071-B19E-4910AAB61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A37D7262-3596-4026-9AD4-E94332E52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187E37E0-AAC3-4B33-AF36-334ACCBD33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409758BB-8A0E-4BEB-BC0C-F410AD98C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97C4EFE2-9D25-4978-BD9A-873B492702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9CCAF82A-A0E0-4B55-A97B-EFFAE79AF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4F800DD8-3954-4F73-8807-16F1CFAC1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4E1C91A-4B06-4852-918C-6380FA98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E23FF903-B38D-425E-AD81-FB772B7AD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795527"/>
            <a:ext cx="10488547" cy="1190912"/>
          </a:xfrm>
        </p:spPr>
        <p:txBody>
          <a:bodyPr>
            <a:normAutofit/>
          </a:bodyPr>
          <a:lstStyle/>
          <a:p>
            <a:r>
              <a:rPr lang="pl-PL" sz="3100">
                <a:solidFill>
                  <a:schemeClr val="tx2"/>
                </a:solidFill>
                <a:cs typeface="Calibri Light"/>
              </a:rPr>
              <a:t>Zachęcam do obejrzenia bajki edukacyjnej   "Jedziemy na wakacje"</a:t>
            </a:r>
            <a:endParaRPr lang="pl-PL" sz="3100">
              <a:solidFill>
                <a:schemeClr val="tx2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030" y="2250281"/>
            <a:ext cx="4959318" cy="3678237"/>
          </a:xfrm>
          <a:prstGeom prst="rect">
            <a:avLst/>
          </a:prstGeom>
          <a:solidFill>
            <a:schemeClr val="bg1"/>
          </a:solidFill>
          <a:ln w="19050">
            <a:solidFill>
              <a:srgbClr val="35E4FB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4" descr="Obraz zawierający parasol, stół, żywność, pomieszczenie&#10;&#10;Opis wygenerowany przy bardzo wysokim poziomie pewności">
            <a:extLst>
              <a:ext uri="{FF2B5EF4-FFF2-40B4-BE49-F238E27FC236}">
                <a16:creationId xmlns:a16="http://schemas.microsoft.com/office/drawing/2014/main" id="{58416A9A-0BE1-413E-90DF-E7312D8438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5137"/>
          <a:stretch/>
        </p:blipFill>
        <p:spPr>
          <a:xfrm>
            <a:off x="1103257" y="2416047"/>
            <a:ext cx="4626864" cy="3346704"/>
          </a:xfrm>
          <a:prstGeom prst="rect">
            <a:avLst/>
          </a:prstGeom>
          <a:ln w="12700">
            <a:noFill/>
          </a:ln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277991-B34E-4AA7-B72A-1527FD84D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0703" y="2228850"/>
            <a:ext cx="5028928" cy="3699669"/>
          </a:xfrm>
        </p:spPr>
        <p:txBody>
          <a:bodyPr>
            <a:normAutofit/>
          </a:bodyPr>
          <a:lstStyle/>
          <a:p>
            <a:pPr>
              <a:buClr>
                <a:srgbClr val="35E4FB"/>
              </a:buClr>
            </a:pPr>
            <a:r>
              <a:rPr lang="pl-PL" dirty="0">
                <a:ea typeface="+mn-lt"/>
                <a:cs typeface="+mn-lt"/>
                <a:hlinkClick r:id="rId3"/>
              </a:rPr>
              <a:t>https://www.youtube.com/watch?v=-pZTlOj6B60</a:t>
            </a:r>
            <a:endParaRPr lang="pl-PL">
              <a:ea typeface="+mn-lt"/>
              <a:cs typeface="+mn-lt"/>
              <a:hlinkClick r:id="rId3"/>
            </a:endParaRPr>
          </a:p>
          <a:p>
            <a:pPr>
              <a:buClr>
                <a:srgbClr val="35E4FB"/>
              </a:buClr>
            </a:pPr>
            <a:endParaRPr lang="pl-PL"/>
          </a:p>
          <a:p>
            <a:pPr marL="0" indent="0">
              <a:buClr>
                <a:srgbClr val="35E4FB"/>
              </a:buClr>
              <a:buNone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7116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6D7320D-AB25-4689-9709-D27FF2353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6D17DA0-CF9F-4758-9F4D-025230277C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CC7C189A-45D9-43D9-9451-6F5E1B374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2D90DE79-5688-4E2A-9B68-53A61FEECE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24144CF6-104B-4093-B17B-39E5191B1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CAA699A8-9F0B-4956-9854-F0AD8D5BB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513484D-23AB-4349-A1BB-6086674F0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296AAF2D-E513-4551-9ED8-ECCE3EAC6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E0B9976-C4E0-49C2-9594-4A7010EC4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0BEFB183-5CD4-4FE8-A1CC-8DFCFE2B00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D07AB8ED-FF23-4C85-A50F-0D88CF5C4E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C5CD4F5F-1066-4BB5-8385-1B613E498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F048AAD4-E1F1-449E-8624-F1B036F435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7B6D79C2-3F7A-422A-AB38-A13EAA833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916F9D96-AC91-443B-99AB-1C52AB34D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72895406-4BE3-479E-816C-58193275D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66986B8D-CAD0-4CD1-B428-FD13EDE07D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388939BC-8E36-4DAB-AC5C-6DC79E1720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CBF6497C-4F40-434A-8478-7B508A0EC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E10B9D74-AA32-4A91-A5B9-E3E9B76C7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848835CF-B1B8-4E09-A58D-60C5AAE032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C86A11D8-D0A7-453A-8361-3D853F33E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37DC5C30-D89F-4942-A62C-3E9117B3D7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06DFFB4-0D87-4E4B-AC91-ABB404B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55CB393-C3BB-450A-9044-FE9053AEB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Isosceles Triangle 22">
              <a:extLst>
                <a:ext uri="{FF2B5EF4-FFF2-40B4-BE49-F238E27FC236}">
                  <a16:creationId xmlns:a16="http://schemas.microsoft.com/office/drawing/2014/main" id="{DCDF84FC-9D48-42E3-ABF4-5C9D61E13D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7B7EFFA-55A2-43B4-ACB2-EC626EEEDE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D7DF1808-206D-4787-985C-AD5760A62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/>
          </a:bodyPr>
          <a:lstStyle/>
          <a:p>
            <a:r>
              <a:rPr lang="pl-PL" dirty="0">
                <a:cs typeface="Calibri Light"/>
              </a:rPr>
              <a:t>Zestaw "Wakacyjnych kart pracy":</a:t>
            </a:r>
            <a:endParaRPr lang="pl-PL" dirty="0"/>
          </a:p>
        </p:txBody>
      </p:sp>
      <p:pic>
        <p:nvPicPr>
          <p:cNvPr id="4" name="Obraz 4" descr="Obraz zawierający tekst&#10;&#10;Opis wygenerowany przy bardzo wysokim poziomie pewności">
            <a:extLst>
              <a:ext uri="{FF2B5EF4-FFF2-40B4-BE49-F238E27FC236}">
                <a16:creationId xmlns:a16="http://schemas.microsoft.com/office/drawing/2014/main" id="{80226FF5-39B4-483E-A85D-B3B5105BCA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8" r="-1" b="-1"/>
          <a:stretch/>
        </p:blipFill>
        <p:spPr>
          <a:xfrm>
            <a:off x="5115908" y="804037"/>
            <a:ext cx="6274561" cy="1806434"/>
          </a:xfrm>
          <a:prstGeom prst="rect">
            <a:avLst/>
          </a:prstGeom>
          <a:ln w="9525">
            <a:solidFill>
              <a:schemeClr val="tx1">
                <a:alpha val="20000"/>
              </a:schemeClr>
            </a:solidFill>
          </a:ln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83F638-F323-477B-9826-32FE1CBB4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3091882"/>
            <a:ext cx="6281873" cy="2959925"/>
          </a:xfrm>
        </p:spPr>
        <p:txBody>
          <a:bodyPr>
            <a:normAutofit/>
          </a:bodyPr>
          <a:lstStyle/>
          <a:p>
            <a:r>
              <a:rPr lang="pl-PL" dirty="0">
                <a:ea typeface="+mn-lt"/>
                <a:cs typeface="+mn-lt"/>
                <a:hlinkClick r:id="rId3"/>
              </a:rPr>
              <a:t>https://przedszkolankowo.pl/wp-content/uploads/2017/06/WAKACYJNE-KARTY-PRACY-zestaw-1.pdf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6529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013071-BB74-455C-B150-E5DF0F27F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Zabawy ruchowe: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35D64D-77F9-4C3E-ABFC-EDA6CF00E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ea typeface="+mn-lt"/>
                <a:cs typeface="+mn-lt"/>
                <a:hlinkClick r:id="rId2"/>
              </a:rPr>
              <a:t>https://www.youtube.com/watch?v=2T6eW_b3saQ</a:t>
            </a:r>
          </a:p>
          <a:p>
            <a:r>
              <a:rPr lang="pl-PL" dirty="0">
                <a:ea typeface="+mn-lt"/>
                <a:cs typeface="+mn-lt"/>
                <a:hlinkClick r:id="rId3"/>
              </a:rPr>
              <a:t>https://www.youtube.com/watch?v=i76ClBnx2Ik&amp;t=34s</a:t>
            </a:r>
          </a:p>
          <a:p>
            <a:r>
              <a:rPr lang="pl-PL" dirty="0">
                <a:ea typeface="+mn-lt"/>
                <a:cs typeface="+mn-lt"/>
                <a:hlinkClick r:id="rId4"/>
              </a:rPr>
              <a:t>https://www.youtube.com/watch?v=VMG-TPbitZw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/>
              <a:t>Dziękuję za dzisiejsze spotkanie i zapraszam jutro! :)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231234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0</TotalTime>
  <Words>0</Words>
  <Application>Microsoft Office PowerPoint</Application>
  <PresentationFormat>Panoramiczny</PresentationFormat>
  <Paragraphs>0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Atlas</vt:lpstr>
      <vt:lpstr>Pożegnania nadszedł czas</vt:lpstr>
      <vt:lpstr>Witajcie kochani! Dziś rozpoczniemy od piosenki:</vt:lpstr>
      <vt:lpstr>Zachęcam do obejrzenia bajki edukacyjnej   "Jedziemy na wakacje"</vt:lpstr>
      <vt:lpstr>Zestaw "Wakacyjnych kart pracy":</vt:lpstr>
      <vt:lpstr>Zabawy ruchowe: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57</cp:revision>
  <dcterms:created xsi:type="dcterms:W3CDTF">2020-06-21T09:01:42Z</dcterms:created>
  <dcterms:modified xsi:type="dcterms:W3CDTF">2020-06-21T09:24:42Z</dcterms:modified>
</cp:coreProperties>
</file>