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839DC0-9E60-4683-BF91-9282061CC031}" v="488" dt="2020-11-16T08:35:45.9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1" d="100"/>
          <a:sy n="71" d="100"/>
        </p:scale>
        <p:origin x="66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ycja Poręba" userId="a0d3b4141fb26a77" providerId="Windows Live" clId="Web-{37839DC0-9E60-4683-BF91-9282061CC031}"/>
    <pc:docChg chg="addSld modSld sldOrd">
      <pc:chgData name="Patrycja Poręba" userId="a0d3b4141fb26a77" providerId="Windows Live" clId="Web-{37839DC0-9E60-4683-BF91-9282061CC031}" dt="2020-11-16T08:35:45.958" v="482" actId="20577"/>
      <pc:docMkLst>
        <pc:docMk/>
      </pc:docMkLst>
      <pc:sldChg chg="modSp">
        <pc:chgData name="Patrycja Poręba" userId="a0d3b4141fb26a77" providerId="Windows Live" clId="Web-{37839DC0-9E60-4683-BF91-9282061CC031}" dt="2020-11-16T08:16:30.358" v="26" actId="20577"/>
        <pc:sldMkLst>
          <pc:docMk/>
          <pc:sldMk cId="521040635" sldId="256"/>
        </pc:sldMkLst>
        <pc:spChg chg="mod">
          <ac:chgData name="Patrycja Poręba" userId="a0d3b4141fb26a77" providerId="Windows Live" clId="Web-{37839DC0-9E60-4683-BF91-9282061CC031}" dt="2020-11-16T08:16:30.358" v="26" actId="20577"/>
          <ac:spMkLst>
            <pc:docMk/>
            <pc:sldMk cId="521040635" sldId="256"/>
            <ac:spMk id="2" creationId="{00000000-0000-0000-0000-000000000000}"/>
          </ac:spMkLst>
        </pc:spChg>
      </pc:sldChg>
      <pc:sldChg chg="addSp delSp modSp new mod setBg">
        <pc:chgData name="Patrycja Poręba" userId="a0d3b4141fb26a77" providerId="Windows Live" clId="Web-{37839DC0-9E60-4683-BF91-9282061CC031}" dt="2020-11-16T08:23:23.164" v="104" actId="14100"/>
        <pc:sldMkLst>
          <pc:docMk/>
          <pc:sldMk cId="3444181650" sldId="257"/>
        </pc:sldMkLst>
        <pc:spChg chg="mod">
          <ac:chgData name="Patrycja Poręba" userId="a0d3b4141fb26a77" providerId="Windows Live" clId="Web-{37839DC0-9E60-4683-BF91-9282061CC031}" dt="2020-11-16T08:23:15.054" v="102"/>
          <ac:spMkLst>
            <pc:docMk/>
            <pc:sldMk cId="3444181650" sldId="257"/>
            <ac:spMk id="2" creationId="{0D546D46-4CF9-4C3B-A6D2-B59CB5A47072}"/>
          </ac:spMkLst>
        </pc:spChg>
        <pc:spChg chg="del">
          <ac:chgData name="Patrycja Poręba" userId="a0d3b4141fb26a77" providerId="Windows Live" clId="Web-{37839DC0-9E60-4683-BF91-9282061CC031}" dt="2020-11-16T08:22:39.693" v="75"/>
          <ac:spMkLst>
            <pc:docMk/>
            <pc:sldMk cId="3444181650" sldId="257"/>
            <ac:spMk id="3" creationId="{68A3642D-9202-4B2C-A30F-5F8667CE66C6}"/>
          </ac:spMkLst>
        </pc:spChg>
        <pc:spChg chg="add del">
          <ac:chgData name="Patrycja Poręba" userId="a0d3b4141fb26a77" providerId="Windows Live" clId="Web-{37839DC0-9E60-4683-BF91-9282061CC031}" dt="2020-11-16T08:23:15.054" v="102"/>
          <ac:spMkLst>
            <pc:docMk/>
            <pc:sldMk cId="3444181650" sldId="257"/>
            <ac:spMk id="21" creationId="{5A7802B6-FF37-40CF-A7E2-6F2A0D9A91EF}"/>
          </ac:spMkLst>
        </pc:spChg>
        <pc:spChg chg="add">
          <ac:chgData name="Patrycja Poręba" userId="a0d3b4141fb26a77" providerId="Windows Live" clId="Web-{37839DC0-9E60-4683-BF91-9282061CC031}" dt="2020-11-16T08:23:15.054" v="102"/>
          <ac:spMkLst>
            <pc:docMk/>
            <pc:sldMk cId="3444181650" sldId="257"/>
            <ac:spMk id="38" creationId="{5A7802B6-FF37-40CF-A7E2-6F2A0D9A91EF}"/>
          </ac:spMkLst>
        </pc:spChg>
        <pc:grpChg chg="add del">
          <ac:chgData name="Patrycja Poręba" userId="a0d3b4141fb26a77" providerId="Windows Live" clId="Web-{37839DC0-9E60-4683-BF91-9282061CC031}" dt="2020-11-16T08:23:15.054" v="102"/>
          <ac:grpSpMkLst>
            <pc:docMk/>
            <pc:sldMk cId="3444181650" sldId="257"/>
            <ac:grpSpMk id="9" creationId="{B4DE830A-B531-4A3B-96F6-0ECE88B08555}"/>
          </ac:grpSpMkLst>
        </pc:grpChg>
        <pc:grpChg chg="add">
          <ac:chgData name="Patrycja Poręba" userId="a0d3b4141fb26a77" providerId="Windows Live" clId="Web-{37839DC0-9E60-4683-BF91-9282061CC031}" dt="2020-11-16T08:23:15.054" v="102"/>
          <ac:grpSpMkLst>
            <pc:docMk/>
            <pc:sldMk cId="3444181650" sldId="257"/>
            <ac:grpSpMk id="26" creationId="{B4DE830A-B531-4A3B-96F6-0ECE88B08555}"/>
          </ac:grpSpMkLst>
        </pc:grpChg>
        <pc:picChg chg="add mod ord">
          <ac:chgData name="Patrycja Poręba" userId="a0d3b4141fb26a77" providerId="Windows Live" clId="Web-{37839DC0-9E60-4683-BF91-9282061CC031}" dt="2020-11-16T08:23:23.164" v="104" actId="14100"/>
          <ac:picMkLst>
            <pc:docMk/>
            <pc:sldMk cId="3444181650" sldId="257"/>
            <ac:picMk id="4" creationId="{28508B7C-1428-4DF1-BCA2-49D431E7B353}"/>
          </ac:picMkLst>
        </pc:picChg>
      </pc:sldChg>
      <pc:sldChg chg="addSp delSp modSp new">
        <pc:chgData name="Patrycja Poręba" userId="a0d3b4141fb26a77" providerId="Windows Live" clId="Web-{37839DC0-9E60-4683-BF91-9282061CC031}" dt="2020-11-16T08:27:39.976" v="307" actId="20577"/>
        <pc:sldMkLst>
          <pc:docMk/>
          <pc:sldMk cId="1922076016" sldId="258"/>
        </pc:sldMkLst>
        <pc:spChg chg="mod">
          <ac:chgData name="Patrycja Poręba" userId="a0d3b4141fb26a77" providerId="Windows Live" clId="Web-{37839DC0-9E60-4683-BF91-9282061CC031}" dt="2020-11-16T08:24:08.885" v="224" actId="20577"/>
          <ac:spMkLst>
            <pc:docMk/>
            <pc:sldMk cId="1922076016" sldId="258"/>
            <ac:spMk id="2" creationId="{2A8EB779-29DE-4AD2-82B8-95055AED27BB}"/>
          </ac:spMkLst>
        </pc:spChg>
        <pc:spChg chg="mod">
          <ac:chgData name="Patrycja Poręba" userId="a0d3b4141fb26a77" providerId="Windows Live" clId="Web-{37839DC0-9E60-4683-BF91-9282061CC031}" dt="2020-11-16T08:27:39.976" v="307" actId="20577"/>
          <ac:spMkLst>
            <pc:docMk/>
            <pc:sldMk cId="1922076016" sldId="258"/>
            <ac:spMk id="3" creationId="{4D158B10-6A00-4727-9569-65B92700590A}"/>
          </ac:spMkLst>
        </pc:spChg>
        <pc:spChg chg="mod">
          <ac:chgData name="Patrycja Poręba" userId="a0d3b4141fb26a77" providerId="Windows Live" clId="Web-{37839DC0-9E60-4683-BF91-9282061CC031}" dt="2020-11-16T08:26:30.316" v="293" actId="20577"/>
          <ac:spMkLst>
            <pc:docMk/>
            <pc:sldMk cId="1922076016" sldId="258"/>
            <ac:spMk id="4" creationId="{A433971A-DCE7-4337-9A6E-618749638A98}"/>
          </ac:spMkLst>
        </pc:spChg>
        <pc:picChg chg="add mod">
          <ac:chgData name="Patrycja Poręba" userId="a0d3b4141fb26a77" providerId="Windows Live" clId="Web-{37839DC0-9E60-4683-BF91-9282061CC031}" dt="2020-11-16T08:27:31.022" v="300" actId="1076"/>
          <ac:picMkLst>
            <pc:docMk/>
            <pc:sldMk cId="1922076016" sldId="258"/>
            <ac:picMk id="5" creationId="{11541DE1-D1D3-4E25-873E-CE2D116D8513}"/>
          </ac:picMkLst>
        </pc:picChg>
        <pc:picChg chg="add del mod">
          <ac:chgData name="Patrycja Poręba" userId="a0d3b4141fb26a77" providerId="Windows Live" clId="Web-{37839DC0-9E60-4683-BF91-9282061CC031}" dt="2020-11-16T08:27:31.897" v="304"/>
          <ac:picMkLst>
            <pc:docMk/>
            <pc:sldMk cId="1922076016" sldId="258"/>
            <ac:picMk id="6" creationId="{DF652A45-808D-4A34-898A-A586543D038F}"/>
          </ac:picMkLst>
        </pc:picChg>
      </pc:sldChg>
      <pc:sldChg chg="addSp delSp modSp new mod ord setBg">
        <pc:chgData name="Patrycja Poręba" userId="a0d3b4141fb26a77" providerId="Windows Live" clId="Web-{37839DC0-9E60-4683-BF91-9282061CC031}" dt="2020-11-16T08:29:30.889" v="352"/>
        <pc:sldMkLst>
          <pc:docMk/>
          <pc:sldMk cId="434215740" sldId="259"/>
        </pc:sldMkLst>
        <pc:spChg chg="mo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2" creationId="{D1BACA54-C39E-418E-9AAC-0716A2C763FF}"/>
          </ac:spMkLst>
        </pc:spChg>
        <pc:spChg chg="del">
          <ac:chgData name="Patrycja Poręba" userId="a0d3b4141fb26a77" providerId="Windows Live" clId="Web-{37839DC0-9E60-4683-BF91-9282061CC031}" dt="2020-11-16T08:29:03.481" v="347"/>
          <ac:spMkLst>
            <pc:docMk/>
            <pc:sldMk cId="434215740" sldId="259"/>
            <ac:spMk id="3" creationId="{57A2EF1D-A632-4E9D-9E13-BFA0CD01A4B9}"/>
          </ac:spMkLst>
        </pc:spChg>
        <pc:spChg chg="add mod">
          <ac:chgData name="Patrycja Poręba" userId="a0d3b4141fb26a77" providerId="Windows Live" clId="Web-{37839DC0-9E60-4683-BF91-9282061CC031}" dt="2020-11-16T08:29:22.607" v="349" actId="20577"/>
          <ac:spMkLst>
            <pc:docMk/>
            <pc:sldMk cId="434215740" sldId="259"/>
            <ac:spMk id="8" creationId="{2673E94E-7911-40D4-BD1C-CE5603B24F85}"/>
          </ac:spMkLst>
        </pc:spChg>
        <pc:spChg chg="ad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11" creationId="{A65AC7D1-EAA9-48F5-B509-60A7F50BF703}"/>
          </ac:spMkLst>
        </pc:spChg>
        <pc:spChg chg="ad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13" creationId="{D6320AF9-619A-4175-865B-5663E1AEF4C5}"/>
          </ac:spMkLst>
        </pc:spChg>
        <pc:spChg chg="ad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19" creationId="{7E018740-5C2B-4A41-AC1A-7E68D1EC1954}"/>
          </ac:spMkLst>
        </pc:spChg>
        <pc:spChg chg="ad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21" creationId="{166F75A4-C475-4941-8EE2-B80A06A2C1BB}"/>
          </ac:spMkLst>
        </pc:spChg>
        <pc:spChg chg="ad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23" creationId="{A032553A-72E8-4B0D-8405-FF9771C9AF05}"/>
          </ac:spMkLst>
        </pc:spChg>
        <pc:spChg chg="ad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25" creationId="{765800AC-C3B9-498E-87BC-29FAE4C76B21}"/>
          </ac:spMkLst>
        </pc:spChg>
        <pc:spChg chg="ad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27" creationId="{1F9D6ACB-2FF4-49F9-978A-E0D5327FC635}"/>
          </ac:spMkLst>
        </pc:spChg>
        <pc:spChg chg="add">
          <ac:chgData name="Patrycja Poręba" userId="a0d3b4141fb26a77" providerId="Windows Live" clId="Web-{37839DC0-9E60-4683-BF91-9282061CC031}" dt="2020-11-16T08:29:08.450" v="348"/>
          <ac:spMkLst>
            <pc:docMk/>
            <pc:sldMk cId="434215740" sldId="259"/>
            <ac:spMk id="29" creationId="{A5EC319D-0FEA-4B95-A3EA-01E35672C95B}"/>
          </ac:spMkLst>
        </pc:spChg>
        <pc:picChg chg="add mod ord">
          <ac:chgData name="Patrycja Poręba" userId="a0d3b4141fb26a77" providerId="Windows Live" clId="Web-{37839DC0-9E60-4683-BF91-9282061CC031}" dt="2020-11-16T08:29:08.450" v="348"/>
          <ac:picMkLst>
            <pc:docMk/>
            <pc:sldMk cId="434215740" sldId="259"/>
            <ac:picMk id="4" creationId="{6A4EE07A-519A-4837-91E4-345E0F12A9DE}"/>
          </ac:picMkLst>
        </pc:picChg>
        <pc:cxnChg chg="add">
          <ac:chgData name="Patrycja Poręba" userId="a0d3b4141fb26a77" providerId="Windows Live" clId="Web-{37839DC0-9E60-4683-BF91-9282061CC031}" dt="2020-11-16T08:29:08.450" v="348"/>
          <ac:cxnSpMkLst>
            <pc:docMk/>
            <pc:sldMk cId="434215740" sldId="259"/>
            <ac:cxnSpMk id="15" creationId="{063B6EC6-D752-4EE7-908B-F8F19E8C7FEA}"/>
          </ac:cxnSpMkLst>
        </pc:cxnChg>
        <pc:cxnChg chg="add">
          <ac:chgData name="Patrycja Poręba" userId="a0d3b4141fb26a77" providerId="Windows Live" clId="Web-{37839DC0-9E60-4683-BF91-9282061CC031}" dt="2020-11-16T08:29:08.450" v="348"/>
          <ac:cxnSpMkLst>
            <pc:docMk/>
            <pc:sldMk cId="434215740" sldId="259"/>
            <ac:cxnSpMk id="17" creationId="{EFECD4E8-AD3E-4228-82A2-9461958EA94D}"/>
          </ac:cxnSpMkLst>
        </pc:cxnChg>
      </pc:sldChg>
      <pc:sldChg chg="addSp delSp modSp new mod ord setBg">
        <pc:chgData name="Patrycja Poręba" userId="a0d3b4141fb26a77" providerId="Windows Live" clId="Web-{37839DC0-9E60-4683-BF91-9282061CC031}" dt="2020-11-16T08:33:07.652" v="445" actId="20577"/>
        <pc:sldMkLst>
          <pc:docMk/>
          <pc:sldMk cId="53833063" sldId="260"/>
        </pc:sldMkLst>
        <pc:spChg chg="mod">
          <ac:chgData name="Patrycja Poręba" userId="a0d3b4141fb26a77" providerId="Windows Live" clId="Web-{37839DC0-9E60-4683-BF91-9282061CC031}" dt="2020-11-16T08:32:54.995" v="444"/>
          <ac:spMkLst>
            <pc:docMk/>
            <pc:sldMk cId="53833063" sldId="260"/>
            <ac:spMk id="2" creationId="{AC96F959-EB5B-4DDA-94F5-B76A54A6E386}"/>
          </ac:spMkLst>
        </pc:spChg>
        <pc:spChg chg="del">
          <ac:chgData name="Patrycja Poręba" userId="a0d3b4141fb26a77" providerId="Windows Live" clId="Web-{37839DC0-9E60-4683-BF91-9282061CC031}" dt="2020-11-16T08:32:50.463" v="443"/>
          <ac:spMkLst>
            <pc:docMk/>
            <pc:sldMk cId="53833063" sldId="260"/>
            <ac:spMk id="3" creationId="{D9E44C78-DCBB-4DEA-BD1B-A873FFAFA265}"/>
          </ac:spMkLst>
        </pc:spChg>
        <pc:spChg chg="add mod">
          <ac:chgData name="Patrycja Poręba" userId="a0d3b4141fb26a77" providerId="Windows Live" clId="Web-{37839DC0-9E60-4683-BF91-9282061CC031}" dt="2020-11-16T08:33:07.652" v="445" actId="20577"/>
          <ac:spMkLst>
            <pc:docMk/>
            <pc:sldMk cId="53833063" sldId="260"/>
            <ac:spMk id="8" creationId="{F7DFDF59-AE13-4352-B23F-1CE963CC630A}"/>
          </ac:spMkLst>
        </pc:spChg>
        <pc:picChg chg="add mod ord">
          <ac:chgData name="Patrycja Poręba" userId="a0d3b4141fb26a77" providerId="Windows Live" clId="Web-{37839DC0-9E60-4683-BF91-9282061CC031}" dt="2020-11-16T08:32:54.995" v="444"/>
          <ac:picMkLst>
            <pc:docMk/>
            <pc:sldMk cId="53833063" sldId="260"/>
            <ac:picMk id="4" creationId="{13F96357-0EB5-47EF-A57B-2EF35D3BF728}"/>
          </ac:picMkLst>
        </pc:picChg>
      </pc:sldChg>
      <pc:sldChg chg="modSp new">
        <pc:chgData name="Patrycja Poręba" userId="a0d3b4141fb26a77" providerId="Windows Live" clId="Web-{37839DC0-9E60-4683-BF91-9282061CC031}" dt="2020-11-16T08:35:12.050" v="480" actId="20577"/>
        <pc:sldMkLst>
          <pc:docMk/>
          <pc:sldMk cId="1529849667" sldId="261"/>
        </pc:sldMkLst>
        <pc:spChg chg="mod">
          <ac:chgData name="Patrycja Poręba" userId="a0d3b4141fb26a77" providerId="Windows Live" clId="Web-{37839DC0-9E60-4683-BF91-9282061CC031}" dt="2020-11-16T08:33:20.449" v="465" actId="20577"/>
          <ac:spMkLst>
            <pc:docMk/>
            <pc:sldMk cId="1529849667" sldId="261"/>
            <ac:spMk id="2" creationId="{D56887F3-835A-4253-8FB8-C50175B5F932}"/>
          </ac:spMkLst>
        </pc:spChg>
        <pc:spChg chg="mod">
          <ac:chgData name="Patrycja Poręba" userId="a0d3b4141fb26a77" providerId="Windows Live" clId="Web-{37839DC0-9E60-4683-BF91-9282061CC031}" dt="2020-11-16T08:35:12.050" v="480" actId="20577"/>
          <ac:spMkLst>
            <pc:docMk/>
            <pc:sldMk cId="1529849667" sldId="261"/>
            <ac:spMk id="3" creationId="{0117F3B8-2EBA-405E-9D44-7EA9FA89770D}"/>
          </ac:spMkLst>
        </pc:spChg>
      </pc:sldChg>
    </pc:docChg>
  </pc:docChgLst>
  <pc:docChgLst>
    <pc:chgData clId="Web-{37839DC0-9E60-4683-BF91-9282061CC031}"/>
    <pc:docChg chg="modSld">
      <pc:chgData name="" userId="" providerId="" clId="Web-{37839DC0-9E60-4683-BF91-9282061CC031}" dt="2020-11-16T08:15:43.824" v="3" actId="20577"/>
      <pc:docMkLst>
        <pc:docMk/>
      </pc:docMkLst>
      <pc:sldChg chg="modSp">
        <pc:chgData name="" userId="" providerId="" clId="Web-{37839DC0-9E60-4683-BF91-9282061CC031}" dt="2020-11-16T08:15:43.824" v="3" actId="20577"/>
        <pc:sldMkLst>
          <pc:docMk/>
          <pc:sldMk cId="521040635" sldId="256"/>
        </pc:sldMkLst>
        <pc:spChg chg="mod">
          <ac:chgData name="" userId="" providerId="" clId="Web-{37839DC0-9E60-4683-BF91-9282061CC031}" dt="2020-11-16T08:15:43.824" v="3" actId="20577"/>
          <ac:spMkLst>
            <pc:docMk/>
            <pc:sldMk cId="521040635" sldId="256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11/16/2020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R3Qp8KfJSHw&amp;list=PLqYWMbla5arIvbHTVQocRtoZp-ZBBMNOW&amp;index=30&amp;t=0s&amp;ab_channel=%C5%9Apiewaj%C4%85ceBrzd%C4%85ce-Piosenkidladzieci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ykJ9rd3dtY&amp;ab_channel=kidimax" TargetMode="External"/><Relationship Id="rId2" Type="http://schemas.openxmlformats.org/officeDocument/2006/relationships/hyperlink" Target="https://www.youtube.com/watch?v=xm93WFJ7bNs&amp;ab_channel=WYGIBASYTV-piosenkidladziec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Moje </a:t>
            </a:r>
            <a:r>
              <a:rPr lang="en-US" dirty="0" err="1"/>
              <a:t>zdrowie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 </a:t>
            </a:r>
            <a:r>
              <a:rPr lang="en-US" dirty="0" err="1"/>
              <a:t>bezpieczeństwo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040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B4DE830A-B531-4A3B-96F6-0ECE88B08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813DF2C-461A-4A8F-9679-A172790D1F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54CD3A85-C039-4249-86E4-1EB9318B54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3">
              <a:extLst>
                <a:ext uri="{FF2B5EF4-FFF2-40B4-BE49-F238E27FC236}">
                  <a16:creationId xmlns:a16="http://schemas.microsoft.com/office/drawing/2014/main" id="{887EA6D2-2883-42C2-993D-094CA6D65D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5">
              <a:extLst>
                <a:ext uri="{FF2B5EF4-FFF2-40B4-BE49-F238E27FC236}">
                  <a16:creationId xmlns:a16="http://schemas.microsoft.com/office/drawing/2014/main" id="{3B895046-636F-4D1B-ACA4-29AA0CB332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C6B0CDE3-E054-4EDD-A43B-F96843D8BF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27">
              <a:extLst>
                <a:ext uri="{FF2B5EF4-FFF2-40B4-BE49-F238E27FC236}">
                  <a16:creationId xmlns:a16="http://schemas.microsoft.com/office/drawing/2014/main" id="{3B66B1A2-F145-4C9B-85CC-4BF30D58CB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28">
              <a:extLst>
                <a:ext uri="{FF2B5EF4-FFF2-40B4-BE49-F238E27FC236}">
                  <a16:creationId xmlns:a16="http://schemas.microsoft.com/office/drawing/2014/main" id="{5D4FC972-94B3-4035-8D31-E668C132B4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Rectangle 29">
              <a:extLst>
                <a:ext uri="{FF2B5EF4-FFF2-40B4-BE49-F238E27FC236}">
                  <a16:creationId xmlns:a16="http://schemas.microsoft.com/office/drawing/2014/main" id="{374B9941-AFBE-4A77-A50E-B6EA04A746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Isosceles Triangle 34">
              <a:extLst>
                <a:ext uri="{FF2B5EF4-FFF2-40B4-BE49-F238E27FC236}">
                  <a16:creationId xmlns:a16="http://schemas.microsoft.com/office/drawing/2014/main" id="{27A982C5-2C38-4CE9-BC18-94697AD657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0060D8D1-7BB1-498F-AFBB-ADAC130A9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D546D46-4CF9-4C3B-A6D2-B59CB5A47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4337" y="1265314"/>
            <a:ext cx="4299666" cy="324913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"Zdrowo się odżywiamy" - którego owocu  brakuje?</a:t>
            </a:r>
          </a:p>
        </p:txBody>
      </p:sp>
      <p:sp>
        <p:nvSpPr>
          <p:cNvPr id="38" name="Isosceles Triangle 37">
            <a:extLst>
              <a:ext uri="{FF2B5EF4-FFF2-40B4-BE49-F238E27FC236}">
                <a16:creationId xmlns:a16="http://schemas.microsoft.com/office/drawing/2014/main" id="{5A7802B6-FF37-40CF-A7E2-6F2A0D9A9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3174" y="1270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28508B7C-1428-4DF1-BCA2-49D431E7B3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143" y="357179"/>
            <a:ext cx="3912358" cy="5556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181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BACA54-C39E-418E-9AAC-0716A2C76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pl-PL">
                <a:solidFill>
                  <a:srgbClr val="FFFFFF"/>
                </a:solidFill>
              </a:rPr>
              <a:t>Co jest zdrowe a co niezdrowe?</a:t>
            </a:r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6A4EE07A-519A-4837-91E4-345E0F12A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815" y="1168399"/>
            <a:ext cx="3261645" cy="461010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673E94E-7911-40D4-BD1C-CE5603B24F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512988" cy="3317938"/>
          </a:xfrm>
        </p:spPr>
        <p:txBody>
          <a:bodyPr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https://naukadomowa.wordpress.com/karta-pracy-m30/</a:t>
            </a: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15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EB779-29DE-4AD2-82B8-95055AED2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Przypomnijcie sobie piosenkę o numerach alarmowych i wykonajcie ćwiczenie.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58B10-6A00-4727-9569-65B92700590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https://www.youtube.com/watch?v=R3Qp8KfJSHw&amp;list=PLqYWMbla5arIvbHTVQocRtoZp-ZBBMNOW&amp;index=30&amp;t=0s&amp;ab_channel=%C5%9Apiewaj%C4%85ceBrzd%C4%85ce-Piosenkidladzieci</a:t>
            </a:r>
            <a:endParaRPr lang="pl-PL" dirty="0">
              <a:ea typeface="+mn-lt"/>
              <a:cs typeface="+mn-lt"/>
            </a:endParaRPr>
          </a:p>
          <a:p>
            <a:endParaRPr lang="pl-PL" dirty="0"/>
          </a:p>
          <a:p>
            <a:r>
              <a:rPr lang="pl-PL" dirty="0">
                <a:ea typeface="+mn-lt"/>
                <a:cs typeface="+mn-lt"/>
              </a:rPr>
              <a:t>https://pl.pinterest.com/pin/619033911255493426/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3971A-DCE7-4337-9A6E-618749638A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/>
              <a:t>Połączcie pojazd z odpowiednią postacią.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11541DE1-D1D3-4E25-873E-CE2D116D8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5308948" y="2997646"/>
            <a:ext cx="3745282" cy="380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076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6F959-EB5B-4DDA-94F5-B76A54A6E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t">
            <a:normAutofit/>
          </a:bodyPr>
          <a:lstStyle/>
          <a:p>
            <a:r>
              <a:rPr lang="pl-PL" sz="3300"/>
              <a:t>Pokolorujcie ilustrację :)</a:t>
            </a:r>
            <a:br>
              <a:rPr lang="pl-PL" sz="3300"/>
            </a:br>
            <a:r>
              <a:rPr lang="pl-PL" sz="3300"/>
              <a:t>"Jak bezpiecznie przechodzić przez jezdnię"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7DFDF59-AE13-4352-B23F-1CE963CC63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287" y="2160589"/>
            <a:ext cx="2934714" cy="388077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https://fenek.pl/bezplatne/75-kolorowanki-do-zabawy-3-stron-102015.html</a:t>
            </a:r>
            <a:endParaRPr lang="en-US"/>
          </a:p>
        </p:txBody>
      </p:sp>
      <p:pic>
        <p:nvPicPr>
          <p:cNvPr id="4" name="Obraz 4">
            <a:extLst>
              <a:ext uri="{FF2B5EF4-FFF2-40B4-BE49-F238E27FC236}">
                <a16:creationId xmlns:a16="http://schemas.microsoft.com/office/drawing/2014/main" id="{13F96357-0EB5-47EF-A57B-2EF35D3BF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140" r="3" b="20278"/>
          <a:stretch/>
        </p:blipFill>
        <p:spPr>
          <a:xfrm>
            <a:off x="677334" y="2159331"/>
            <a:ext cx="5423429" cy="3882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33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887F3-835A-4253-8FB8-C50175B5F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Zabawy ruchowe: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7F3B8-2EBA-405E-9D44-7EA9FA897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l-PL" dirty="0">
                <a:ea typeface="+mn-lt"/>
                <a:cs typeface="+mn-lt"/>
                <a:hlinkClick r:id="rId2"/>
              </a:rPr>
              <a:t>https://www.youtube.com/watch?v=xm93WFJ7bNs&amp;ab_channel=WYGIBASYTV-piosenkidladzieci</a:t>
            </a:r>
            <a:endParaRPr lang="pl-PL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  <a:hlinkClick r:id="rId3"/>
              </a:rPr>
              <a:t>https://www.youtube.com/watch?v=2ykJ9rd3dtY&amp;ab_channel=kidimax</a:t>
            </a:r>
            <a:endParaRPr lang="pl-PL" dirty="0">
              <a:ea typeface="+mn-lt"/>
              <a:cs typeface="+mn-lt"/>
            </a:endParaRPr>
          </a:p>
          <a:p>
            <a:r>
              <a:rPr lang="pl-PL" dirty="0">
                <a:ea typeface="+mn-lt"/>
                <a:cs typeface="+mn-lt"/>
              </a:rPr>
              <a:t>https://www.youtube.com/watch?v=LNouuY9zrKQ&amp;ab_channel=WYGIBASYTV-piosenkidladzieci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29849667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0</Words>
  <Application>Microsoft Office PowerPoint</Application>
  <PresentationFormat>Widescreen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Facet</vt:lpstr>
      <vt:lpstr>Moje zdrowie i bezpieczeństwo</vt:lpstr>
      <vt:lpstr>"Zdrowo się odżywiamy" - którego owocu  brakuje?</vt:lpstr>
      <vt:lpstr>Co jest zdrowe a co niezdrowe?</vt:lpstr>
      <vt:lpstr>Przypomnijcie sobie piosenkę o numerach alarmowych i wykonajcie ćwiczenie.</vt:lpstr>
      <vt:lpstr>Pokolorujcie ilustrację :) "Jak bezpiecznie przechodzić przez jezdnię"</vt:lpstr>
      <vt:lpstr>Zabawy ruchowe: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81</cp:revision>
  <dcterms:created xsi:type="dcterms:W3CDTF">2020-11-16T08:15:22Z</dcterms:created>
  <dcterms:modified xsi:type="dcterms:W3CDTF">2020-11-16T08:35:46Z</dcterms:modified>
</cp:coreProperties>
</file>