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BAE28-5B9A-4356-9045-8DF95BE7426B}" v="379" dt="2020-06-26T12:22:01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cja Poręba" userId="a0d3b4141fb26a77" providerId="Windows Live" clId="Web-{4C3BAE28-5B9A-4356-9045-8DF95BE7426B}"/>
    <pc:docChg chg="addSld modSld">
      <pc:chgData name="Patrycja Poręba" userId="a0d3b4141fb26a77" providerId="Windows Live" clId="Web-{4C3BAE28-5B9A-4356-9045-8DF95BE7426B}" dt="2020-06-26T12:21:59.888" v="375" actId="20577"/>
      <pc:docMkLst>
        <pc:docMk/>
      </pc:docMkLst>
      <pc:sldChg chg="modSp">
        <pc:chgData name="Patrycja Poręba" userId="a0d3b4141fb26a77" providerId="Windows Live" clId="Web-{4C3BAE28-5B9A-4356-9045-8DF95BE7426B}" dt="2020-06-26T12:10:39.382" v="47" actId="20577"/>
        <pc:sldMkLst>
          <pc:docMk/>
          <pc:sldMk cId="521040635" sldId="256"/>
        </pc:sldMkLst>
        <pc:spChg chg="mod">
          <ac:chgData name="Patrycja Poręba" userId="a0d3b4141fb26a77" providerId="Windows Live" clId="Web-{4C3BAE28-5B9A-4356-9045-8DF95BE7426B}" dt="2020-06-26T12:10:24.726" v="16" actId="20577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Patrycja Poręba" userId="a0d3b4141fb26a77" providerId="Windows Live" clId="Web-{4C3BAE28-5B9A-4356-9045-8DF95BE7426B}" dt="2020-06-26T12:10:39.382" v="47" actId="20577"/>
          <ac:spMkLst>
            <pc:docMk/>
            <pc:sldMk cId="521040635" sldId="256"/>
            <ac:spMk id="3" creationId="{00000000-0000-0000-0000-000000000000}"/>
          </ac:spMkLst>
        </pc:spChg>
      </pc:sldChg>
      <pc:sldChg chg="addSp modSp new mod setBg">
        <pc:chgData name="Patrycja Poręba" userId="a0d3b4141fb26a77" providerId="Windows Live" clId="Web-{4C3BAE28-5B9A-4356-9045-8DF95BE7426B}" dt="2020-06-26T12:12:23.320" v="146"/>
        <pc:sldMkLst>
          <pc:docMk/>
          <pc:sldMk cId="2266919549" sldId="257"/>
        </pc:sldMkLst>
        <pc:spChg chg="mod">
          <ac:chgData name="Patrycja Poręba" userId="a0d3b4141fb26a77" providerId="Windows Live" clId="Web-{4C3BAE28-5B9A-4356-9045-8DF95BE7426B}" dt="2020-06-26T12:12:23.320" v="146"/>
          <ac:spMkLst>
            <pc:docMk/>
            <pc:sldMk cId="2266919549" sldId="257"/>
            <ac:spMk id="2" creationId="{66550037-2653-4E20-8073-B6513E93EF8D}"/>
          </ac:spMkLst>
        </pc:spChg>
        <pc:spChg chg="mod">
          <ac:chgData name="Patrycja Poręba" userId="a0d3b4141fb26a77" providerId="Windows Live" clId="Web-{4C3BAE28-5B9A-4356-9045-8DF95BE7426B}" dt="2020-06-26T12:12:23.320" v="146"/>
          <ac:spMkLst>
            <pc:docMk/>
            <pc:sldMk cId="2266919549" sldId="257"/>
            <ac:spMk id="3" creationId="{AA96AAA2-8252-4B04-A98B-AF527A6A857A}"/>
          </ac:spMkLst>
        </pc:spChg>
        <pc:picChg chg="add mod">
          <ac:chgData name="Patrycja Poręba" userId="a0d3b4141fb26a77" providerId="Windows Live" clId="Web-{4C3BAE28-5B9A-4356-9045-8DF95BE7426B}" dt="2020-06-26T12:12:23.320" v="146"/>
          <ac:picMkLst>
            <pc:docMk/>
            <pc:sldMk cId="2266919549" sldId="257"/>
            <ac:picMk id="4" creationId="{02B67E8C-B66E-4A30-B7BD-90DEA1141413}"/>
          </ac:picMkLst>
        </pc:picChg>
      </pc:sldChg>
      <pc:sldChg chg="addSp delSp modSp new mod setBg">
        <pc:chgData name="Patrycja Poręba" userId="a0d3b4141fb26a77" providerId="Windows Live" clId="Web-{4C3BAE28-5B9A-4356-9045-8DF95BE7426B}" dt="2020-06-26T12:14:23.712" v="187"/>
        <pc:sldMkLst>
          <pc:docMk/>
          <pc:sldMk cId="3583646020" sldId="258"/>
        </pc:sldMkLst>
        <pc:spChg chg="mo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2" creationId="{7434EC20-C1B6-4318-8E90-50427A60C0BE}"/>
          </ac:spMkLst>
        </pc:spChg>
        <pc:spChg chg="mo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3" creationId="{ACEEA2E2-973E-4ED1-8364-2872403CBA27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8" creationId="{3F088236-D655-4F88-B238-E16762358025}"/>
          </ac:spMkLst>
        </pc:spChg>
        <pc:spChg chg="add del">
          <ac:chgData name="Patrycja Poręba" userId="a0d3b4141fb26a77" providerId="Windows Live" clId="Web-{4C3BAE28-5B9A-4356-9045-8DF95BE7426B}" dt="2020-06-26T12:14:23.697" v="186"/>
          <ac:spMkLst>
            <pc:docMk/>
            <pc:sldMk cId="3583646020" sldId="258"/>
            <ac:spMk id="9" creationId="{9F4444CE-BC8D-4D61-B303-4C05614E62AB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10" creationId="{3DAC0C92-199E-475C-9390-119A9B027276}"/>
          </ac:spMkLst>
        </pc:spChg>
        <pc:spChg chg="add del">
          <ac:chgData name="Patrycja Poręba" userId="a0d3b4141fb26a77" providerId="Windows Live" clId="Web-{4C3BAE28-5B9A-4356-9045-8DF95BE7426B}" dt="2020-06-26T12:14:23.697" v="186"/>
          <ac:spMkLst>
            <pc:docMk/>
            <pc:sldMk cId="3583646020" sldId="258"/>
            <ac:spMk id="11" creationId="{62423CA5-E2E1-4789-B759-9906C1C94063}"/>
          </ac:spMkLst>
        </pc:spChg>
        <pc:spChg chg="add del">
          <ac:chgData name="Patrycja Poręba" userId="a0d3b4141fb26a77" providerId="Windows Live" clId="Web-{4C3BAE28-5B9A-4356-9045-8DF95BE7426B}" dt="2020-06-26T12:14:23.697" v="186"/>
          <ac:spMkLst>
            <pc:docMk/>
            <pc:sldMk cId="3583646020" sldId="258"/>
            <ac:spMk id="13" creationId="{73772B81-181F-48B7-8826-4D9686D15DF5}"/>
          </ac:spMkLst>
        </pc:spChg>
        <pc:spChg chg="add del">
          <ac:chgData name="Patrycja Poręba" userId="a0d3b4141fb26a77" providerId="Windows Live" clId="Web-{4C3BAE28-5B9A-4356-9045-8DF95BE7426B}" dt="2020-06-26T12:14:23.697" v="186"/>
          <ac:spMkLst>
            <pc:docMk/>
            <pc:sldMk cId="3583646020" sldId="258"/>
            <ac:spMk id="15" creationId="{B2205F6E-03C6-4E92-877C-E2482F6599AA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17" creationId="{C4CFB339-0ED8-4FE2-9EF1-6D1375B8499B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19" creationId="{31896C80-2069-4431-9C19-83B913734490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21" creationId="{BF120A21-0841-4823-B0C4-28AEBCEF9B78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23" creationId="{DBB05BAE-BBD3-4289-899F-A6851503C6B0}"/>
          </ac:spMkLst>
        </pc:spChg>
        <pc:spChg chg="add">
          <ac:chgData name="Patrycja Poręba" userId="a0d3b4141fb26a77" providerId="Windows Live" clId="Web-{4C3BAE28-5B9A-4356-9045-8DF95BE7426B}" dt="2020-06-26T12:14:23.712" v="187"/>
          <ac:spMkLst>
            <pc:docMk/>
            <pc:sldMk cId="3583646020" sldId="258"/>
            <ac:spMk id="25" creationId="{9874D11C-36F5-4BBE-A490-019A54E953B0}"/>
          </ac:spMkLst>
        </pc:spChg>
        <pc:picChg chg="add mod ord">
          <ac:chgData name="Patrycja Poręba" userId="a0d3b4141fb26a77" providerId="Windows Live" clId="Web-{4C3BAE28-5B9A-4356-9045-8DF95BE7426B}" dt="2020-06-26T12:14:23.712" v="187"/>
          <ac:picMkLst>
            <pc:docMk/>
            <pc:sldMk cId="3583646020" sldId="258"/>
            <ac:picMk id="4" creationId="{965EDFA4-289E-4DD2-BF79-6084E42BF5E2}"/>
          </ac:picMkLst>
        </pc:picChg>
        <pc:cxnChg chg="add">
          <ac:chgData name="Patrycja Poręba" userId="a0d3b4141fb26a77" providerId="Windows Live" clId="Web-{4C3BAE28-5B9A-4356-9045-8DF95BE7426B}" dt="2020-06-26T12:14:23.712" v="187"/>
          <ac:cxnSpMkLst>
            <pc:docMk/>
            <pc:sldMk cId="3583646020" sldId="258"/>
            <ac:cxnSpMk id="6" creationId="{64FA5DFF-7FE6-4855-84E6-DFA78EE978BD}"/>
          </ac:cxnSpMkLst>
        </pc:cxnChg>
        <pc:cxnChg chg="add">
          <ac:chgData name="Patrycja Poręba" userId="a0d3b4141fb26a77" providerId="Windows Live" clId="Web-{4C3BAE28-5B9A-4356-9045-8DF95BE7426B}" dt="2020-06-26T12:14:23.712" v="187"/>
          <ac:cxnSpMkLst>
            <pc:docMk/>
            <pc:sldMk cId="3583646020" sldId="258"/>
            <ac:cxnSpMk id="7" creationId="{2AFD8CBA-54A3-4363-991B-B9C631BBFA74}"/>
          </ac:cxnSpMkLst>
        </pc:cxnChg>
      </pc:sldChg>
      <pc:sldChg chg="modSp new">
        <pc:chgData name="Patrycja Poręba" userId="a0d3b4141fb26a77" providerId="Windows Live" clId="Web-{4C3BAE28-5B9A-4356-9045-8DF95BE7426B}" dt="2020-06-26T12:17:54.214" v="214" actId="20577"/>
        <pc:sldMkLst>
          <pc:docMk/>
          <pc:sldMk cId="2628777809" sldId="259"/>
        </pc:sldMkLst>
        <pc:spChg chg="mod">
          <ac:chgData name="Patrycja Poręba" userId="a0d3b4141fb26a77" providerId="Windows Live" clId="Web-{4C3BAE28-5B9A-4356-9045-8DF95BE7426B}" dt="2020-06-26T12:17:15.620" v="199" actId="20577"/>
          <ac:spMkLst>
            <pc:docMk/>
            <pc:sldMk cId="2628777809" sldId="259"/>
            <ac:spMk id="2" creationId="{66103283-B391-414E-84F3-521228E20B22}"/>
          </ac:spMkLst>
        </pc:spChg>
        <pc:spChg chg="mod">
          <ac:chgData name="Patrycja Poręba" userId="a0d3b4141fb26a77" providerId="Windows Live" clId="Web-{4C3BAE28-5B9A-4356-9045-8DF95BE7426B}" dt="2020-06-26T12:17:54.214" v="214" actId="20577"/>
          <ac:spMkLst>
            <pc:docMk/>
            <pc:sldMk cId="2628777809" sldId="259"/>
            <ac:spMk id="3" creationId="{9537DE3B-6C06-4448-B0F3-93D4C128AA60}"/>
          </ac:spMkLst>
        </pc:spChg>
      </pc:sldChg>
      <pc:sldChg chg="modSp new">
        <pc:chgData name="Patrycja Poręba" userId="a0d3b4141fb26a77" providerId="Windows Live" clId="Web-{4C3BAE28-5B9A-4356-9045-8DF95BE7426B}" dt="2020-06-26T12:21:59.888" v="374" actId="20577"/>
        <pc:sldMkLst>
          <pc:docMk/>
          <pc:sldMk cId="3347755972" sldId="260"/>
        </pc:sldMkLst>
        <pc:spChg chg="mod">
          <ac:chgData name="Patrycja Poręba" userId="a0d3b4141fb26a77" providerId="Windows Live" clId="Web-{4C3BAE28-5B9A-4356-9045-8DF95BE7426B}" dt="2020-06-26T12:19:31.199" v="225" actId="20577"/>
          <ac:spMkLst>
            <pc:docMk/>
            <pc:sldMk cId="3347755972" sldId="260"/>
            <ac:spMk id="2" creationId="{DB378C65-6C8F-4EDB-A203-B621A73FFCC2}"/>
          </ac:spMkLst>
        </pc:spChg>
        <pc:spChg chg="mod">
          <ac:chgData name="Patrycja Poręba" userId="a0d3b4141fb26a77" providerId="Windows Live" clId="Web-{4C3BAE28-5B9A-4356-9045-8DF95BE7426B}" dt="2020-06-26T12:21:59.888" v="374" actId="20577"/>
          <ac:spMkLst>
            <pc:docMk/>
            <pc:sldMk cId="3347755972" sldId="260"/>
            <ac:spMk id="3" creationId="{62FF9723-F23D-4AB7-AC8E-9583F1963B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W4RHyjQLfC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zedszkola.edu.pl/kolorowanki/kolorowanki_lat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zabawy.com/materialy-tematyczne-do-druku/astronomiczne-lato/co-nie-pasuje/" TargetMode="External"/><Relationship Id="rId2" Type="http://schemas.openxmlformats.org/officeDocument/2006/relationships/hyperlink" Target="https://www.twinkl.pl/resource/po-t-t-6614-wakacyjne-dodawanie-karta-pra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/>
              <a:t>Pożegnania</a:t>
            </a:r>
            <a:r>
              <a:rPr lang="en-US" sz="4400" dirty="0"/>
              <a:t> </a:t>
            </a:r>
            <a:r>
              <a:rPr lang="en-US" sz="4400" dirty="0" err="1"/>
              <a:t>nadszedł</a:t>
            </a:r>
            <a:r>
              <a:rPr lang="en-US" sz="4400" dirty="0"/>
              <a:t> </a:t>
            </a:r>
            <a:r>
              <a:rPr lang="en-US" sz="4400" dirty="0" err="1"/>
              <a:t>czas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err="1"/>
              <a:t>zobaczenia</a:t>
            </a:r>
            <a:r>
              <a:rPr lang="en-US" dirty="0"/>
              <a:t> po </a:t>
            </a:r>
            <a:r>
              <a:rPr lang="en-US" dirty="0" err="1"/>
              <a:t>wakacjach</a:t>
            </a:r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550037-2653-4E20-8073-B6513E93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/>
              <a:t>Witajcie, na początek utrwalmy sobie piosenkę: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6AAA2-8252-4B04-A98B-AF527A6A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2"/>
              </a:rPr>
              <a:t>https://www.youtube.com/watch?v=W4RHyjQLfCM</a:t>
            </a:r>
            <a:endParaRPr lang="pl-PL">
              <a:ea typeface="+mn-lt"/>
              <a:cs typeface="+mn-lt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4" descr="Obraz zawierający pudełko, pomieszczenie, lodówka&#10;&#10;Opis wygenerowany przy bardzo wysokim poziomie pewności">
            <a:extLst>
              <a:ext uri="{FF2B5EF4-FFF2-40B4-BE49-F238E27FC236}">
                <a16:creationId xmlns:a16="http://schemas.microsoft.com/office/drawing/2014/main" id="{02B67E8C-B66E-4A30-B7BD-90DEA1141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035" y="1692348"/>
            <a:ext cx="4602747" cy="296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1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tekst&#10;&#10;Opis wygenerowany przy bardzo wysokim poziomie pewności">
            <a:extLst>
              <a:ext uri="{FF2B5EF4-FFF2-40B4-BE49-F238E27FC236}">
                <a16:creationId xmlns:a16="http://schemas.microsoft.com/office/drawing/2014/main" id="{965EDFA4-289E-4DD2-BF79-6084E42BF5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10" r="2" b="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434EC20-C1B6-4318-8E90-50427A60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pl-PL" dirty="0"/>
              <a:t>"Wakacyjne kolorowanki":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EEA2E2-973E-4ED1-8364-2872403C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ea typeface="+mn-lt"/>
                <a:cs typeface="+mn-lt"/>
                <a:hlinkClick r:id="rId3"/>
              </a:rPr>
              <a:t>https://www.przedszkola.edu.pl/kolorowanki/kolorowanki_lato/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364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03283-B391-414E-84F3-521228E2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„Fale na morzu” – ćwiczenie oddechowe, rozwijające narządy mowy:</a:t>
            </a:r>
            <a:endParaRPr lang="pl-PL" dirty="0">
              <a:ea typeface="+mj-lt"/>
              <a:cs typeface="+mj-lt"/>
            </a:endParaRPr>
          </a:p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37DE3B-6C06-4448-B0F3-93D4C128A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b="1" i="1" dirty="0">
                <a:ea typeface="+mn-lt"/>
                <a:cs typeface="+mn-lt"/>
              </a:rPr>
              <a:t>Przygotujcie słomkę/rurkę i miseczkę z wodą</a:t>
            </a:r>
            <a:r>
              <a:rPr lang="pl-PL" b="1" dirty="0">
                <a:ea typeface="+mn-lt"/>
                <a:cs typeface="+mn-lt"/>
              </a:rPr>
              <a:t>.</a:t>
            </a:r>
            <a:endParaRPr lang="pl-PL" b="1" dirty="0"/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Zanurzcie słomkę/rurkę w wodzie , drugi koniec włóżcie do buzi  i  dmuchajcie tak , aby woda zaczęła bulgotać. Spróbujcie dmuchać z różną siłą: mocniej, słabiej. Pobawcie się w ten sposób przez chwilę.</a:t>
            </a:r>
            <a:endParaRPr lang="pl-PL" dirty="0"/>
          </a:p>
          <a:p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877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378C65-6C8F-4EDB-A203-B621A73F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Karty pracy: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F9723-F23D-4AB7-AC8E-9583F196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Wakacyjne dodawanie: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2"/>
              </a:rPr>
              <a:t>https://www.twinkl.pl/resource/po-t-t-6614-wakacyjne-dodawanie-karta-pracy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Co nie pasuje?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3"/>
              </a:rPr>
              <a:t>https://eduzabawy.com/materialy-tematyczne-do-druku/astronomiczne-lato/co-nie-pasuje/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               Dziękuję za dziś i życzę wspaniałego weekendu :)</a:t>
            </a:r>
          </a:p>
        </p:txBody>
      </p:sp>
    </p:spTree>
    <p:extLst>
      <p:ext uri="{BB962C8B-B14F-4D97-AF65-F5344CB8AC3E}">
        <p14:creationId xmlns:p14="http://schemas.microsoft.com/office/powerpoint/2010/main" val="3347755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Facet</vt:lpstr>
      <vt:lpstr>Pożegnania nadszedł czas</vt:lpstr>
      <vt:lpstr>Witajcie, na początek utrwalmy sobie piosenkę: </vt:lpstr>
      <vt:lpstr>"Wakacyjne kolorowanki":</vt:lpstr>
      <vt:lpstr>„Fale na morzu” – ćwiczenie oddechowe, rozwijające narządy mowy: </vt:lpstr>
      <vt:lpstr>Karty pracy: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58</cp:revision>
  <dcterms:created xsi:type="dcterms:W3CDTF">2020-06-26T12:09:52Z</dcterms:created>
  <dcterms:modified xsi:type="dcterms:W3CDTF">2020-06-26T12:22:06Z</dcterms:modified>
</cp:coreProperties>
</file>