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A25364-0CB1-486F-8094-2A36A2810153}" v="675" dt="2020-06-24T07:27:38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ycja Poręba" userId="a0d3b4141fb26a77" providerId="Windows Live" clId="Web-{D2A25364-0CB1-486F-8094-2A36A2810153}"/>
    <pc:docChg chg="addSld modSld">
      <pc:chgData name="Patrycja Poręba" userId="a0d3b4141fb26a77" providerId="Windows Live" clId="Web-{D2A25364-0CB1-486F-8094-2A36A2810153}" dt="2020-06-24T07:27:38.952" v="671" actId="20577"/>
      <pc:docMkLst>
        <pc:docMk/>
      </pc:docMkLst>
      <pc:sldChg chg="modSp">
        <pc:chgData name="Patrycja Poręba" userId="a0d3b4141fb26a77" providerId="Windows Live" clId="Web-{D2A25364-0CB1-486F-8094-2A36A2810153}" dt="2020-06-24T07:07:57.916" v="35" actId="20577"/>
        <pc:sldMkLst>
          <pc:docMk/>
          <pc:sldMk cId="521040635" sldId="256"/>
        </pc:sldMkLst>
        <pc:spChg chg="mod">
          <ac:chgData name="Patrycja Poręba" userId="a0d3b4141fb26a77" providerId="Windows Live" clId="Web-{D2A25364-0CB1-486F-8094-2A36A2810153}" dt="2020-06-24T07:07:40.259" v="14" actId="20577"/>
          <ac:spMkLst>
            <pc:docMk/>
            <pc:sldMk cId="521040635" sldId="256"/>
            <ac:spMk id="2" creationId="{00000000-0000-0000-0000-000000000000}"/>
          </ac:spMkLst>
        </pc:spChg>
        <pc:spChg chg="mod">
          <ac:chgData name="Patrycja Poręba" userId="a0d3b4141fb26a77" providerId="Windows Live" clId="Web-{D2A25364-0CB1-486F-8094-2A36A2810153}" dt="2020-06-24T07:07:57.916" v="35" actId="20577"/>
          <ac:spMkLst>
            <pc:docMk/>
            <pc:sldMk cId="521040635" sldId="256"/>
            <ac:spMk id="3" creationId="{00000000-0000-0000-0000-000000000000}"/>
          </ac:spMkLst>
        </pc:spChg>
      </pc:sldChg>
      <pc:sldChg chg="addSp modSp new mod setBg">
        <pc:chgData name="Patrycja Poręba" userId="a0d3b4141fb26a77" providerId="Windows Live" clId="Web-{D2A25364-0CB1-486F-8094-2A36A2810153}" dt="2020-06-24T07:17:22.151" v="275"/>
        <pc:sldMkLst>
          <pc:docMk/>
          <pc:sldMk cId="798607371" sldId="257"/>
        </pc:sldMkLst>
        <pc:spChg chg="mod">
          <ac:chgData name="Patrycja Poręba" userId="a0d3b4141fb26a77" providerId="Windows Live" clId="Web-{D2A25364-0CB1-486F-8094-2A36A2810153}" dt="2020-06-24T07:17:22.151" v="275"/>
          <ac:spMkLst>
            <pc:docMk/>
            <pc:sldMk cId="798607371" sldId="257"/>
            <ac:spMk id="2" creationId="{453AD7D0-7F29-4874-AC28-07A2F3DFCADF}"/>
          </ac:spMkLst>
        </pc:spChg>
        <pc:spChg chg="mod">
          <ac:chgData name="Patrycja Poręba" userId="a0d3b4141fb26a77" providerId="Windows Live" clId="Web-{D2A25364-0CB1-486F-8094-2A36A2810153}" dt="2020-06-24T07:17:22.151" v="275"/>
          <ac:spMkLst>
            <pc:docMk/>
            <pc:sldMk cId="798607371" sldId="257"/>
            <ac:spMk id="3" creationId="{D7455680-8C7D-482E-A52E-44657A798B1D}"/>
          </ac:spMkLst>
        </pc:spChg>
        <pc:picChg chg="add mod">
          <ac:chgData name="Patrycja Poręba" userId="a0d3b4141fb26a77" providerId="Windows Live" clId="Web-{D2A25364-0CB1-486F-8094-2A36A2810153}" dt="2020-06-24T07:17:22.151" v="275"/>
          <ac:picMkLst>
            <pc:docMk/>
            <pc:sldMk cId="798607371" sldId="257"/>
            <ac:picMk id="4" creationId="{8405843E-C698-41A9-9E6F-CE19149E4970}"/>
          </ac:picMkLst>
        </pc:picChg>
      </pc:sldChg>
      <pc:sldChg chg="addSp delSp modSp new mod setBg">
        <pc:chgData name="Patrycja Poręba" userId="a0d3b4141fb26a77" providerId="Windows Live" clId="Web-{D2A25364-0CB1-486F-8094-2A36A2810153}" dt="2020-06-24T07:19:33.787" v="368" actId="1076"/>
        <pc:sldMkLst>
          <pc:docMk/>
          <pc:sldMk cId="3076340927" sldId="258"/>
        </pc:sldMkLst>
        <pc:spChg chg="mod">
          <ac:chgData name="Patrycja Poręba" userId="a0d3b4141fb26a77" providerId="Windows Live" clId="Web-{D2A25364-0CB1-486F-8094-2A36A2810153}" dt="2020-06-24T07:19:23.255" v="364" actId="20577"/>
          <ac:spMkLst>
            <pc:docMk/>
            <pc:sldMk cId="3076340927" sldId="258"/>
            <ac:spMk id="2" creationId="{5A7B0B12-4519-4A25-8820-C39C76FAAB4A}"/>
          </ac:spMkLst>
        </pc:spChg>
        <pc:spChg chg="mod ord">
          <ac:chgData name="Patrycja Poręba" userId="a0d3b4141fb26a77" providerId="Windows Live" clId="Web-{D2A25364-0CB1-486F-8094-2A36A2810153}" dt="2020-06-24T07:19:18.239" v="363"/>
          <ac:spMkLst>
            <pc:docMk/>
            <pc:sldMk cId="3076340927" sldId="258"/>
            <ac:spMk id="3" creationId="{5AD69383-DC47-47A0-B548-2AAD378D4EAB}"/>
          </ac:spMkLst>
        </pc:spChg>
        <pc:spChg chg="add del">
          <ac:chgData name="Patrycja Poręba" userId="a0d3b4141fb26a77" providerId="Windows Live" clId="Web-{D2A25364-0CB1-486F-8094-2A36A2810153}" dt="2020-06-24T07:19:18.223" v="362"/>
          <ac:spMkLst>
            <pc:docMk/>
            <pc:sldMk cId="3076340927" sldId="258"/>
            <ac:spMk id="9" creationId="{9F4444CE-BC8D-4D61-B303-4C05614E62AB}"/>
          </ac:spMkLst>
        </pc:spChg>
        <pc:spChg chg="add del">
          <ac:chgData name="Patrycja Poręba" userId="a0d3b4141fb26a77" providerId="Windows Live" clId="Web-{D2A25364-0CB1-486F-8094-2A36A2810153}" dt="2020-06-24T07:19:18.223" v="362"/>
          <ac:spMkLst>
            <pc:docMk/>
            <pc:sldMk cId="3076340927" sldId="258"/>
            <ac:spMk id="11" creationId="{62423CA5-E2E1-4789-B759-9906C1C94063}"/>
          </ac:spMkLst>
        </pc:spChg>
        <pc:spChg chg="add del">
          <ac:chgData name="Patrycja Poręba" userId="a0d3b4141fb26a77" providerId="Windows Live" clId="Web-{D2A25364-0CB1-486F-8094-2A36A2810153}" dt="2020-06-24T07:19:18.223" v="362"/>
          <ac:spMkLst>
            <pc:docMk/>
            <pc:sldMk cId="3076340927" sldId="258"/>
            <ac:spMk id="13" creationId="{73772B81-181F-48B7-8826-4D9686D15DF5}"/>
          </ac:spMkLst>
        </pc:spChg>
        <pc:spChg chg="add del">
          <ac:chgData name="Patrycja Poręba" userId="a0d3b4141fb26a77" providerId="Windows Live" clId="Web-{D2A25364-0CB1-486F-8094-2A36A2810153}" dt="2020-06-24T07:19:18.223" v="362"/>
          <ac:spMkLst>
            <pc:docMk/>
            <pc:sldMk cId="3076340927" sldId="258"/>
            <ac:spMk id="15" creationId="{B2205F6E-03C6-4E92-877C-E2482F6599AA}"/>
          </ac:spMkLst>
        </pc:spChg>
        <pc:picChg chg="add mod">
          <ac:chgData name="Patrycja Poręba" userId="a0d3b4141fb26a77" providerId="Windows Live" clId="Web-{D2A25364-0CB1-486F-8094-2A36A2810153}" dt="2020-06-24T07:19:33.787" v="368" actId="1076"/>
          <ac:picMkLst>
            <pc:docMk/>
            <pc:sldMk cId="3076340927" sldId="258"/>
            <ac:picMk id="4" creationId="{B9ED4972-BE0B-474D-BA02-53660FF2693C}"/>
          </ac:picMkLst>
        </pc:picChg>
      </pc:sldChg>
      <pc:sldChg chg="modSp new">
        <pc:chgData name="Patrycja Poręba" userId="a0d3b4141fb26a77" providerId="Windows Live" clId="Web-{D2A25364-0CB1-486F-8094-2A36A2810153}" dt="2020-06-24T07:25:06.018" v="534" actId="20577"/>
        <pc:sldMkLst>
          <pc:docMk/>
          <pc:sldMk cId="3910443336" sldId="259"/>
        </pc:sldMkLst>
        <pc:spChg chg="mod">
          <ac:chgData name="Patrycja Poręba" userId="a0d3b4141fb26a77" providerId="Windows Live" clId="Web-{D2A25364-0CB1-486F-8094-2A36A2810153}" dt="2020-06-24T07:21:39.626" v="447" actId="20577"/>
          <ac:spMkLst>
            <pc:docMk/>
            <pc:sldMk cId="3910443336" sldId="259"/>
            <ac:spMk id="2" creationId="{34DAF225-78DF-47D7-9175-3C4DFE93D25C}"/>
          </ac:spMkLst>
        </pc:spChg>
        <pc:spChg chg="mod">
          <ac:chgData name="Patrycja Poręba" userId="a0d3b4141fb26a77" providerId="Windows Live" clId="Web-{D2A25364-0CB1-486F-8094-2A36A2810153}" dt="2020-06-24T07:25:06.018" v="534" actId="20577"/>
          <ac:spMkLst>
            <pc:docMk/>
            <pc:sldMk cId="3910443336" sldId="259"/>
            <ac:spMk id="3" creationId="{8F3866C8-274F-42F9-B786-D1C2E6E7EED8}"/>
          </ac:spMkLst>
        </pc:spChg>
      </pc:sldChg>
      <pc:sldChg chg="modSp new">
        <pc:chgData name="Patrycja Poręba" userId="a0d3b4141fb26a77" providerId="Windows Live" clId="Web-{D2A25364-0CB1-486F-8094-2A36A2810153}" dt="2020-06-24T07:27:38.952" v="670" actId="20577"/>
        <pc:sldMkLst>
          <pc:docMk/>
          <pc:sldMk cId="1452069800" sldId="260"/>
        </pc:sldMkLst>
        <pc:spChg chg="mod">
          <ac:chgData name="Patrycja Poręba" userId="a0d3b4141fb26a77" providerId="Windows Live" clId="Web-{D2A25364-0CB1-486F-8094-2A36A2810153}" dt="2020-06-24T07:25:42.662" v="561" actId="20577"/>
          <ac:spMkLst>
            <pc:docMk/>
            <pc:sldMk cId="1452069800" sldId="260"/>
            <ac:spMk id="2" creationId="{9EC8B0AB-BCCB-4B1B-8DB4-9FB7EAF30DAA}"/>
          </ac:spMkLst>
        </pc:spChg>
        <pc:spChg chg="mod">
          <ac:chgData name="Patrycja Poręba" userId="a0d3b4141fb26a77" providerId="Windows Live" clId="Web-{D2A25364-0CB1-486F-8094-2A36A2810153}" dt="2020-06-24T07:27:38.952" v="670" actId="20577"/>
          <ac:spMkLst>
            <pc:docMk/>
            <pc:sldMk cId="1452069800" sldId="260"/>
            <ac:spMk id="3" creationId="{803E3B88-CCE0-4D4C-927F-5940C8F1EB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0iidgRGFl60&amp;t=38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4RHyjQLfC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zedszkolankowo.pl/wp-content/uploads/2017/06/WAKACYJNE-KARTY-PRACY-zestaw-2.pdf" TargetMode="External"/><Relationship Id="rId2" Type="http://schemas.openxmlformats.org/officeDocument/2006/relationships/hyperlink" Target="https://www.youtube.com/watch?v=OWmyjh1cmL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5ztvWERAQ0&amp;list=PLbRzTYeyj4CYFzv7lBE2KnqG8rutRhDzZ&amp;index=2" TargetMode="External"/><Relationship Id="rId2" Type="http://schemas.openxmlformats.org/officeDocument/2006/relationships/hyperlink" Target="https://www.youtube.com/watch?v=351fw50UOn8&amp;list=PLbRzTYeyj4CYFzv7lBE2KnqG8rutRhDz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Kp3EdoHdKI&amp;list=PLbRzTYeyj4CYFzv7lBE2KnqG8rutRhDzZ&amp;index=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/>
              <a:t>Pożegnania</a:t>
            </a:r>
            <a:r>
              <a:rPr lang="en-US" sz="4400" dirty="0"/>
              <a:t> </a:t>
            </a:r>
            <a:r>
              <a:rPr lang="en-US" sz="4400" dirty="0" err="1"/>
              <a:t>nadszedł</a:t>
            </a:r>
            <a:r>
              <a:rPr lang="en-US" sz="4400" dirty="0"/>
              <a:t> </a:t>
            </a:r>
            <a:r>
              <a:rPr lang="en-US" sz="4400" dirty="0" err="1"/>
              <a:t>czas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Bezpiecznie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wodą</a:t>
            </a:r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3AD7D0-7F29-4874-AC28-07A2F3DF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700"/>
              <a:t>Dzień dobry kochani! Zapraszam do obejrzenia bajki edukacyjnej przedstawiającej zasady zachowania nad wodą:</a:t>
            </a:r>
            <a:br>
              <a:rPr lang="en-US" sz="1700"/>
            </a:br>
            <a:endParaRPr lang="pl-PL" sz="17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455680-8C7D-482E-A52E-44657A798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  <a:hlinkClick r:id="rId2"/>
              </a:rPr>
              <a:t>https://www.youtube.com/watch?v=0iidgRGFl60&amp;t=38s</a:t>
            </a:r>
            <a:endParaRPr lang="pl-PL" dirty="0">
              <a:ea typeface="+mn-lt"/>
              <a:cs typeface="+mn-lt"/>
            </a:endParaRPr>
          </a:p>
          <a:p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</p:txBody>
      </p:sp>
      <p:pic>
        <p:nvPicPr>
          <p:cNvPr id="4" name="Obraz 4" descr="Obraz zawierający stół, latawiec, osoby, młode&#10;&#10;Opis wygenerowany przy bardzo wysokim poziomie pewności">
            <a:extLst>
              <a:ext uri="{FF2B5EF4-FFF2-40B4-BE49-F238E27FC236}">
                <a16:creationId xmlns:a16="http://schemas.microsoft.com/office/drawing/2014/main" id="{8405843E-C698-41A9-9E6F-CE19149E4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035" y="1583033"/>
            <a:ext cx="4602747" cy="318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07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7B0B12-4519-4A25-8820-C39C76FAA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123" y="609600"/>
            <a:ext cx="4924878" cy="1320800"/>
          </a:xfrm>
        </p:spPr>
        <p:txBody>
          <a:bodyPr anchor="ctr">
            <a:normAutofit/>
          </a:bodyPr>
          <a:lstStyle/>
          <a:p>
            <a:r>
              <a:rPr lang="pl-PL" sz="3300" dirty="0"/>
              <a:t>Utrwalcie sobie piosenkę "Bezpieczne wakacje":</a:t>
            </a: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B9ED4972-BE0B-474D-BA02-53660FF26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11" y="605606"/>
            <a:ext cx="3825810" cy="5410235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D69383-DC47-47A0-B548-2AAD378D4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123" y="2160590"/>
            <a:ext cx="4921876" cy="373969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>
                <a:ea typeface="+mn-lt"/>
                <a:cs typeface="+mn-lt"/>
                <a:hlinkClick r:id="rId3"/>
              </a:rPr>
              <a:t>https://www.youtube.com/watch?v=W4RHyjQLfCM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634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AF225-78DF-47D7-9175-3C4DFE93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Ćwiczenia logopedyczne "Poszukiwacze skarbów":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3866C8-274F-42F9-B786-D1C2E6E7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  <a:hlinkClick r:id="rId2"/>
              </a:rPr>
              <a:t>https://www.youtube.com/watch?v=OWmyjh1cmLw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u="sng" dirty="0"/>
              <a:t>"Wakacyjne karty pracy":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3"/>
              </a:rPr>
              <a:t>https://przedszkolankowo.pl/wp-content/uploads/2017/06/WAKACYJNE-KARTY-PRACY-zestaw-2.pdf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044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C8B0AB-BCCB-4B1B-8DB4-9FB7EAF30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Zabawy ruchowe: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3E3B88-CCE0-4D4C-927F-5940C8F1E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  <a:hlinkClick r:id="rId2"/>
              </a:rPr>
              <a:t>https://www.youtube.com/watch?v=351fw50UOn8&amp;list=PLbRzTYeyj4CYFzv7lBE2KnqG8rutRhDzZ</a:t>
            </a:r>
            <a:endParaRPr lang="pl-PL">
              <a:ea typeface="+mn-lt"/>
              <a:cs typeface="+mn-lt"/>
            </a:endParaRPr>
          </a:p>
          <a:p>
            <a:endParaRPr lang="pl-PL" dirty="0"/>
          </a:p>
          <a:p>
            <a:r>
              <a:rPr lang="pl-PL" dirty="0">
                <a:ea typeface="+mn-lt"/>
                <a:cs typeface="+mn-lt"/>
                <a:hlinkClick r:id="rId3"/>
              </a:rPr>
              <a:t>https://www.youtube.com/watch?v=35ztvWERAQ0&amp;list=PLbRzTYeyj4CYFzv7lBE2KnqG8rutRhDzZ&amp;index=2</a:t>
            </a:r>
            <a:endParaRPr lang="pl-PL" dirty="0">
              <a:ea typeface="+mn-lt"/>
              <a:cs typeface="+mn-lt"/>
            </a:endParaRPr>
          </a:p>
          <a:p>
            <a:endParaRPr lang="pl-PL" dirty="0"/>
          </a:p>
          <a:p>
            <a:r>
              <a:rPr lang="pl-PL" dirty="0">
                <a:ea typeface="+mn-lt"/>
                <a:cs typeface="+mn-lt"/>
                <a:hlinkClick r:id="rId4"/>
              </a:rPr>
              <a:t>https://www.youtube.com/watch?v=EKp3EdoHdKI&amp;list=PLbRzTYeyj4CYFzv7lBE2KnqG8rutRhDzZ&amp;index=13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/>
              <a:t>                                      Dziękuję za dziś i zapraszam jutro! Do zobaczenia :)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20698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Facet</vt:lpstr>
      <vt:lpstr>Pożegnania nadszedł czas</vt:lpstr>
      <vt:lpstr>Dzień dobry kochani! Zapraszam do obejrzenia bajki edukacyjnej przedstawiającej zasady zachowania nad wodą: </vt:lpstr>
      <vt:lpstr>Utrwalcie sobie piosenkę "Bezpieczne wakacje":</vt:lpstr>
      <vt:lpstr>Ćwiczenia logopedyczne "Poszukiwacze skarbów":</vt:lpstr>
      <vt:lpstr>Zabawy ruchowe: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88</cp:revision>
  <dcterms:created xsi:type="dcterms:W3CDTF">2020-06-24T07:07:08Z</dcterms:created>
  <dcterms:modified xsi:type="dcterms:W3CDTF">2020-06-24T07:27:41Z</dcterms:modified>
</cp:coreProperties>
</file>